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drawings/drawing2.xml" ContentType="application/vnd.openxmlformats-officedocument.drawingml.chartshape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diagrams/layout1.xml" ContentType="application/vnd.openxmlformats-officedocument.drawingml.diagramLayout+xml"/>
  <Override PartName="/ppt/charts/chart3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Default Extension="wdp" ContentType="image/vnd.ms-photo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0"/>
  </p:notesMasterIdLst>
  <p:sldIdLst>
    <p:sldId id="256" r:id="rId3"/>
    <p:sldId id="308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98" r:id="rId13"/>
    <p:sldId id="266" r:id="rId14"/>
    <p:sldId id="267" r:id="rId15"/>
    <p:sldId id="268" r:id="rId16"/>
    <p:sldId id="269" r:id="rId17"/>
    <p:sldId id="270" r:id="rId18"/>
    <p:sldId id="293" r:id="rId19"/>
    <p:sldId id="271" r:id="rId20"/>
    <p:sldId id="272" r:id="rId21"/>
    <p:sldId id="302" r:id="rId22"/>
    <p:sldId id="273" r:id="rId23"/>
    <p:sldId id="274" r:id="rId24"/>
    <p:sldId id="300" r:id="rId25"/>
    <p:sldId id="275" r:id="rId26"/>
    <p:sldId id="299" r:id="rId27"/>
    <p:sldId id="294" r:id="rId28"/>
    <p:sldId id="307" r:id="rId29"/>
    <p:sldId id="277" r:id="rId30"/>
    <p:sldId id="278" r:id="rId31"/>
    <p:sldId id="295" r:id="rId32"/>
    <p:sldId id="279" r:id="rId33"/>
    <p:sldId id="280" r:id="rId34"/>
    <p:sldId id="281" r:id="rId35"/>
    <p:sldId id="282" r:id="rId36"/>
    <p:sldId id="283" r:id="rId37"/>
    <p:sldId id="296" r:id="rId38"/>
    <p:sldId id="284" r:id="rId39"/>
    <p:sldId id="285" r:id="rId40"/>
    <p:sldId id="304" r:id="rId41"/>
    <p:sldId id="297" r:id="rId42"/>
    <p:sldId id="287" r:id="rId43"/>
    <p:sldId id="288" r:id="rId44"/>
    <p:sldId id="289" r:id="rId45"/>
    <p:sldId id="291" r:id="rId46"/>
    <p:sldId id="292" r:id="rId47"/>
    <p:sldId id="301" r:id="rId48"/>
    <p:sldId id="309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3842" autoAdjust="0"/>
  </p:normalViewPr>
  <p:slideViewPr>
    <p:cSldViewPr>
      <p:cViewPr varScale="1">
        <p:scale>
          <a:sx n="69" d="100"/>
          <a:sy n="69" d="100"/>
        </p:scale>
        <p:origin x="-462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b89c8584e5a52950/Documents/graph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oleObject" Target="file:///C:\Users\yamuna\Desktop\Book1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Sheet1!$B$4</c:f>
              <c:strCache>
                <c:ptCount val="1"/>
                <c:pt idx="0">
                  <c:v>Borewells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multiLvlStrRef>
              <c:f>Sheet1!$C$1:$H$3</c:f>
              <c:multiLvlStrCache>
                <c:ptCount val="6"/>
                <c:lvl>
                  <c:pt idx="0">
                    <c:v>2006</c:v>
                  </c:pt>
                  <c:pt idx="1">
                    <c:v>2021</c:v>
                  </c:pt>
                  <c:pt idx="2">
                    <c:v>2006</c:v>
                  </c:pt>
                  <c:pt idx="3">
                    <c:v>2021</c:v>
                  </c:pt>
                  <c:pt idx="4">
                    <c:v>2006</c:v>
                  </c:pt>
                  <c:pt idx="5">
                    <c:v>2021</c:v>
                  </c:pt>
                </c:lvl>
                <c:lvl>
                  <c:pt idx="0">
                    <c:v>Belagavi</c:v>
                  </c:pt>
                  <c:pt idx="2">
                    <c:v>Vijayapura</c:v>
                  </c:pt>
                  <c:pt idx="4">
                    <c:v>Bagalkote</c:v>
                  </c:pt>
                </c:lvl>
              </c:multiLvlStrCache>
            </c:multiLvlStrRef>
          </c:cat>
          <c:val>
            <c:numRef>
              <c:f>Sheet1!$C$4:$H$4</c:f>
              <c:numCache>
                <c:formatCode>General</c:formatCode>
                <c:ptCount val="6"/>
                <c:pt idx="0">
                  <c:v>57</c:v>
                </c:pt>
                <c:pt idx="1">
                  <c:v>50</c:v>
                </c:pt>
                <c:pt idx="2">
                  <c:v>67</c:v>
                </c:pt>
                <c:pt idx="3">
                  <c:v>71</c:v>
                </c:pt>
                <c:pt idx="4">
                  <c:v>72</c:v>
                </c:pt>
                <c:pt idx="5">
                  <c:v>68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86D-41C3-9148-B94D2DBF9FFA}"/>
            </c:ext>
          </c:extLst>
        </c:ser>
        <c:ser>
          <c:idx val="1"/>
          <c:order val="1"/>
          <c:tx>
            <c:strRef>
              <c:f>Sheet1!$B$5</c:f>
              <c:strCache>
                <c:ptCount val="1"/>
                <c:pt idx="0">
                  <c:v>Open-cum-Bore wells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multiLvlStrRef>
              <c:f>Sheet1!$C$1:$H$3</c:f>
              <c:multiLvlStrCache>
                <c:ptCount val="6"/>
                <c:lvl>
                  <c:pt idx="0">
                    <c:v>2006</c:v>
                  </c:pt>
                  <c:pt idx="1">
                    <c:v>2021</c:v>
                  </c:pt>
                  <c:pt idx="2">
                    <c:v>2006</c:v>
                  </c:pt>
                  <c:pt idx="3">
                    <c:v>2021</c:v>
                  </c:pt>
                  <c:pt idx="4">
                    <c:v>2006</c:v>
                  </c:pt>
                  <c:pt idx="5">
                    <c:v>2021</c:v>
                  </c:pt>
                </c:lvl>
                <c:lvl>
                  <c:pt idx="0">
                    <c:v>Belagavi</c:v>
                  </c:pt>
                  <c:pt idx="2">
                    <c:v>Vijayapura</c:v>
                  </c:pt>
                  <c:pt idx="4">
                    <c:v>Bagalkote</c:v>
                  </c:pt>
                </c:lvl>
              </c:multiLvlStrCache>
            </c:multiLvlStrRef>
          </c:cat>
          <c:val>
            <c:numRef>
              <c:f>Sheet1!$C$5:$H$5</c:f>
              <c:numCache>
                <c:formatCode>General</c:formatCode>
                <c:ptCount val="6"/>
                <c:pt idx="0">
                  <c:v>14</c:v>
                </c:pt>
                <c:pt idx="1">
                  <c:v>4</c:v>
                </c:pt>
                <c:pt idx="2">
                  <c:v>11</c:v>
                </c:pt>
                <c:pt idx="3">
                  <c:v>11</c:v>
                </c:pt>
                <c:pt idx="4">
                  <c:v>10</c:v>
                </c:pt>
                <c:pt idx="5">
                  <c:v>12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86D-41C3-9148-B94D2DBF9FFA}"/>
            </c:ext>
          </c:extLst>
        </c:ser>
        <c:ser>
          <c:idx val="2"/>
          <c:order val="2"/>
          <c:tx>
            <c:strRef>
              <c:f>Sheet1!$B$6</c:f>
              <c:strCache>
                <c:ptCount val="1"/>
                <c:pt idx="0">
                  <c:v>Open wells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multiLvlStrRef>
              <c:f>Sheet1!$C$1:$H$3</c:f>
              <c:multiLvlStrCache>
                <c:ptCount val="6"/>
                <c:lvl>
                  <c:pt idx="0">
                    <c:v>2006</c:v>
                  </c:pt>
                  <c:pt idx="1">
                    <c:v>2021</c:v>
                  </c:pt>
                  <c:pt idx="2">
                    <c:v>2006</c:v>
                  </c:pt>
                  <c:pt idx="3">
                    <c:v>2021</c:v>
                  </c:pt>
                  <c:pt idx="4">
                    <c:v>2006</c:v>
                  </c:pt>
                  <c:pt idx="5">
                    <c:v>2021</c:v>
                  </c:pt>
                </c:lvl>
                <c:lvl>
                  <c:pt idx="0">
                    <c:v>Belagavi</c:v>
                  </c:pt>
                  <c:pt idx="2">
                    <c:v>Vijayapura</c:v>
                  </c:pt>
                  <c:pt idx="4">
                    <c:v>Bagalkote</c:v>
                  </c:pt>
                </c:lvl>
              </c:multiLvlStrCache>
            </c:multiLvlStrRef>
          </c:cat>
          <c:val>
            <c:numRef>
              <c:f>Sheet1!$C$6:$H$6</c:f>
              <c:numCache>
                <c:formatCode>General</c:formatCode>
                <c:ptCount val="6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2</c:v>
                </c:pt>
                <c:pt idx="4">
                  <c:v>4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86D-41C3-9148-B94D2DBF9FFA}"/>
            </c:ext>
          </c:extLst>
        </c:ser>
        <c:ser>
          <c:idx val="3"/>
          <c:order val="3"/>
          <c:tx>
            <c:strRef>
              <c:f>Sheet1!$B$7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multiLvlStrRef>
              <c:f>Sheet1!$C$1:$H$3</c:f>
              <c:multiLvlStrCache>
                <c:ptCount val="6"/>
                <c:lvl>
                  <c:pt idx="0">
                    <c:v>2006</c:v>
                  </c:pt>
                  <c:pt idx="1">
                    <c:v>2021</c:v>
                  </c:pt>
                  <c:pt idx="2">
                    <c:v>2006</c:v>
                  </c:pt>
                  <c:pt idx="3">
                    <c:v>2021</c:v>
                  </c:pt>
                  <c:pt idx="4">
                    <c:v>2006</c:v>
                  </c:pt>
                  <c:pt idx="5">
                    <c:v>2021</c:v>
                  </c:pt>
                </c:lvl>
                <c:lvl>
                  <c:pt idx="0">
                    <c:v>Belagavi</c:v>
                  </c:pt>
                  <c:pt idx="2">
                    <c:v>Vijayapura</c:v>
                  </c:pt>
                  <c:pt idx="4">
                    <c:v>Bagalkote</c:v>
                  </c:pt>
                </c:lvl>
              </c:multiLvlStrCache>
            </c:multiLvlStrRef>
          </c:cat>
          <c:val>
            <c:numRef>
              <c:f>Sheet1!$C$7:$H$7</c:f>
              <c:numCache>
                <c:formatCode>General</c:formatCode>
                <c:ptCount val="6"/>
                <c:pt idx="0">
                  <c:v>76</c:v>
                </c:pt>
                <c:pt idx="1">
                  <c:v>59</c:v>
                </c:pt>
                <c:pt idx="2">
                  <c:v>83</c:v>
                </c:pt>
                <c:pt idx="3">
                  <c:v>84</c:v>
                </c:pt>
                <c:pt idx="4">
                  <c:v>86</c:v>
                </c:pt>
                <c:pt idx="5">
                  <c:v>82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A86D-41C3-9148-B94D2DBF9FFA}"/>
            </c:ext>
          </c:extLst>
        </c:ser>
        <c:dLbls/>
        <c:gapWidth val="75"/>
        <c:overlap val="-25"/>
        <c:axId val="94026368"/>
        <c:axId val="94114176"/>
      </c:barChart>
      <c:catAx>
        <c:axId val="94026368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4114176"/>
        <c:crosses val="autoZero"/>
        <c:auto val="1"/>
        <c:lblAlgn val="ctr"/>
        <c:lblOffset val="100"/>
      </c:catAx>
      <c:valAx>
        <c:axId val="9411417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26368"/>
        <c:crosses val="autoZero"/>
        <c:crossBetween val="between"/>
      </c:valAx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txPr>
    <a:bodyPr/>
    <a:lstStyle/>
    <a:p>
      <a:pPr>
        <a:defRPr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Sheet1!$C$46</c:f>
              <c:strCache>
                <c:ptCount val="1"/>
                <c:pt idx="0">
                  <c:v>Belagavi district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multiLvlStrRef>
              <c:f>Sheet1!$A$47:$B$50</c:f>
              <c:multiLvlStrCache>
                <c:ptCount val="4"/>
                <c:lvl>
                  <c:pt idx="0">
                    <c:v>1980-90</c:v>
                  </c:pt>
                  <c:pt idx="1">
                    <c:v>1991-00</c:v>
                  </c:pt>
                  <c:pt idx="2">
                    <c:v>2001-10</c:v>
                  </c:pt>
                  <c:pt idx="3">
                    <c:v>2010-20</c:v>
                  </c:pt>
                </c:lvl>
                <c:lvl>
                  <c:pt idx="0">
                    <c:v>Period I</c:v>
                  </c:pt>
                  <c:pt idx="1">
                    <c:v>Period II</c:v>
                  </c:pt>
                  <c:pt idx="2">
                    <c:v>Period III</c:v>
                  </c:pt>
                  <c:pt idx="3">
                    <c:v>Period IV</c:v>
                  </c:pt>
                </c:lvl>
              </c:multiLvlStrCache>
            </c:multiLvlStrRef>
          </c:cat>
          <c:val>
            <c:numRef>
              <c:f>Sheet1!$C$47:$C$50</c:f>
              <c:numCache>
                <c:formatCode>General</c:formatCode>
                <c:ptCount val="4"/>
                <c:pt idx="0">
                  <c:v>201</c:v>
                </c:pt>
                <c:pt idx="1">
                  <c:v>268</c:v>
                </c:pt>
                <c:pt idx="2">
                  <c:v>360</c:v>
                </c:pt>
                <c:pt idx="3">
                  <c:v>490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20B-428C-8B8F-246B366C8DDD}"/>
            </c:ext>
          </c:extLst>
        </c:ser>
        <c:ser>
          <c:idx val="1"/>
          <c:order val="1"/>
          <c:tx>
            <c:strRef>
              <c:f>Sheet1!$D$46</c:f>
              <c:strCache>
                <c:ptCount val="1"/>
                <c:pt idx="0">
                  <c:v>Vijayapura district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multiLvlStrRef>
              <c:f>Sheet1!$A$47:$B$50</c:f>
              <c:multiLvlStrCache>
                <c:ptCount val="4"/>
                <c:lvl>
                  <c:pt idx="0">
                    <c:v>1980-90</c:v>
                  </c:pt>
                  <c:pt idx="1">
                    <c:v>1991-00</c:v>
                  </c:pt>
                  <c:pt idx="2">
                    <c:v>2001-10</c:v>
                  </c:pt>
                  <c:pt idx="3">
                    <c:v>2010-20</c:v>
                  </c:pt>
                </c:lvl>
                <c:lvl>
                  <c:pt idx="0">
                    <c:v>Period I</c:v>
                  </c:pt>
                  <c:pt idx="1">
                    <c:v>Period II</c:v>
                  </c:pt>
                  <c:pt idx="2">
                    <c:v>Period III</c:v>
                  </c:pt>
                  <c:pt idx="3">
                    <c:v>Period IV</c:v>
                  </c:pt>
                </c:lvl>
              </c:multiLvlStrCache>
            </c:multiLvlStrRef>
          </c:cat>
          <c:val>
            <c:numRef>
              <c:f>Sheet1!$D$47:$D$50</c:f>
              <c:numCache>
                <c:formatCode>General</c:formatCode>
                <c:ptCount val="4"/>
                <c:pt idx="0">
                  <c:v>305</c:v>
                </c:pt>
                <c:pt idx="1">
                  <c:v>350</c:v>
                </c:pt>
                <c:pt idx="2">
                  <c:v>415</c:v>
                </c:pt>
                <c:pt idx="3">
                  <c:v>503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20B-428C-8B8F-246B366C8DDD}"/>
            </c:ext>
          </c:extLst>
        </c:ser>
        <c:ser>
          <c:idx val="2"/>
          <c:order val="2"/>
          <c:tx>
            <c:strRef>
              <c:f>Sheet1!$E$46</c:f>
              <c:strCache>
                <c:ptCount val="1"/>
                <c:pt idx="0">
                  <c:v>Bagalkote district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multiLvlStrRef>
              <c:f>Sheet1!$A$47:$B$50</c:f>
              <c:multiLvlStrCache>
                <c:ptCount val="4"/>
                <c:lvl>
                  <c:pt idx="0">
                    <c:v>1980-90</c:v>
                  </c:pt>
                  <c:pt idx="1">
                    <c:v>1991-00</c:v>
                  </c:pt>
                  <c:pt idx="2">
                    <c:v>2001-10</c:v>
                  </c:pt>
                  <c:pt idx="3">
                    <c:v>2010-20</c:v>
                  </c:pt>
                </c:lvl>
                <c:lvl>
                  <c:pt idx="0">
                    <c:v>Period I</c:v>
                  </c:pt>
                  <c:pt idx="1">
                    <c:v>Period II</c:v>
                  </c:pt>
                  <c:pt idx="2">
                    <c:v>Period III</c:v>
                  </c:pt>
                  <c:pt idx="3">
                    <c:v>Period IV</c:v>
                  </c:pt>
                </c:lvl>
              </c:multiLvlStrCache>
            </c:multiLvlStrRef>
          </c:cat>
          <c:val>
            <c:numRef>
              <c:f>Sheet1!$E$47:$E$50</c:f>
              <c:numCache>
                <c:formatCode>General</c:formatCode>
                <c:ptCount val="4"/>
                <c:pt idx="0">
                  <c:v>285</c:v>
                </c:pt>
                <c:pt idx="1">
                  <c:v>318</c:v>
                </c:pt>
                <c:pt idx="2">
                  <c:v>397</c:v>
                </c:pt>
                <c:pt idx="3">
                  <c:v>519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20B-428C-8B8F-246B366C8DDD}"/>
            </c:ext>
          </c:extLst>
        </c:ser>
        <c:ser>
          <c:idx val="3"/>
          <c:order val="3"/>
          <c:tx>
            <c:strRef>
              <c:f>Sheet1!$F$46</c:f>
              <c:strCache>
                <c:ptCount val="1"/>
                <c:pt idx="0">
                  <c:v>Overall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multiLvlStrRef>
              <c:f>Sheet1!$A$47:$B$50</c:f>
              <c:multiLvlStrCache>
                <c:ptCount val="4"/>
                <c:lvl>
                  <c:pt idx="0">
                    <c:v>1980-90</c:v>
                  </c:pt>
                  <c:pt idx="1">
                    <c:v>1991-00</c:v>
                  </c:pt>
                  <c:pt idx="2">
                    <c:v>2001-10</c:v>
                  </c:pt>
                  <c:pt idx="3">
                    <c:v>2010-20</c:v>
                  </c:pt>
                </c:lvl>
                <c:lvl>
                  <c:pt idx="0">
                    <c:v>Period I</c:v>
                  </c:pt>
                  <c:pt idx="1">
                    <c:v>Period II</c:v>
                  </c:pt>
                  <c:pt idx="2">
                    <c:v>Period III</c:v>
                  </c:pt>
                  <c:pt idx="3">
                    <c:v>Period IV</c:v>
                  </c:pt>
                </c:lvl>
              </c:multiLvlStrCache>
            </c:multiLvlStrRef>
          </c:cat>
          <c:val>
            <c:numRef>
              <c:f>Sheet1!$F$47:$F$50</c:f>
              <c:numCache>
                <c:formatCode>General</c:formatCode>
                <c:ptCount val="4"/>
                <c:pt idx="0">
                  <c:v>264</c:v>
                </c:pt>
                <c:pt idx="1">
                  <c:v>312</c:v>
                </c:pt>
                <c:pt idx="2">
                  <c:v>391</c:v>
                </c:pt>
                <c:pt idx="3">
                  <c:v>504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C20B-428C-8B8F-246B366C8DDD}"/>
            </c:ext>
          </c:extLst>
        </c:ser>
        <c:dLbls/>
        <c:gapWidth val="219"/>
        <c:overlap val="-27"/>
        <c:axId val="96337280"/>
        <c:axId val="94069888"/>
      </c:barChart>
      <c:catAx>
        <c:axId val="96337280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4069888"/>
        <c:crosses val="autoZero"/>
        <c:auto val="1"/>
        <c:lblAlgn val="ctr"/>
        <c:lblOffset val="100"/>
      </c:catAx>
      <c:valAx>
        <c:axId val="9406988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6337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100"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/>
      <c:doughnutChart>
        <c:varyColors val="1"/>
        <c:ser>
          <c:idx val="0"/>
          <c:order val="0"/>
          <c:dPt>
            <c:idx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A91-4237-9BC2-1C11DA142A46}"/>
              </c:ext>
            </c:extLst>
          </c:dPt>
          <c:dPt>
            <c:idx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A91-4237-9BC2-1C11DA142A46}"/>
              </c:ext>
            </c:extLst>
          </c:dPt>
          <c:dPt>
            <c:idx val="2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A91-4237-9BC2-1C11DA142A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Percent val="1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Sheet1!$E$21:$E$23</c:f>
              <c:strCache>
                <c:ptCount val="3"/>
                <c:pt idx="0">
                  <c:v>SU</c:v>
                </c:pt>
                <c:pt idx="1">
                  <c:v>S</c:v>
                </c:pt>
                <c:pt idx="2">
                  <c:v>B</c:v>
                </c:pt>
              </c:strCache>
            </c:strRef>
          </c:cat>
          <c:val>
            <c:numRef>
              <c:f>Sheet1!$F$21:$F$23</c:f>
              <c:numCache>
                <c:formatCode>General</c:formatCode>
                <c:ptCount val="3"/>
                <c:pt idx="0">
                  <c:v>44.17</c:v>
                </c:pt>
                <c:pt idx="1">
                  <c:v>27.5</c:v>
                </c:pt>
                <c:pt idx="2">
                  <c:v>28.330000000000002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3A91-4237-9BC2-1C11DA142A46}"/>
            </c:ext>
          </c:extLst>
        </c:ser>
        <c:ser>
          <c:idx val="1"/>
          <c:order val="1"/>
          <c:dPt>
            <c:idx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3A91-4237-9BC2-1C11DA142A46}"/>
              </c:ext>
            </c:extLst>
          </c:dPt>
          <c:dPt>
            <c:idx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A-3A91-4237-9BC2-1C11DA142A46}"/>
              </c:ext>
            </c:extLst>
          </c:dPt>
          <c:dPt>
            <c:idx val="2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C-3A91-4237-9BC2-1C11DA142A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Percent val="1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Sheet1!$E$21:$E$23</c:f>
              <c:strCache>
                <c:ptCount val="3"/>
                <c:pt idx="0">
                  <c:v>SU</c:v>
                </c:pt>
                <c:pt idx="1">
                  <c:v>S</c:v>
                </c:pt>
                <c:pt idx="2">
                  <c:v>B</c:v>
                </c:pt>
              </c:strCache>
            </c:strRef>
          </c:cat>
          <c:val>
            <c:numRef>
              <c:f>Sheet1!$G$21:$G$23</c:f>
              <c:numCache>
                <c:formatCode>General</c:formatCode>
                <c:ptCount val="3"/>
                <c:pt idx="0">
                  <c:v>46.660000000000004</c:v>
                </c:pt>
                <c:pt idx="1">
                  <c:v>27.5</c:v>
                </c:pt>
                <c:pt idx="2">
                  <c:v>25.830000000000002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D-3A91-4237-9BC2-1C11DA142A46}"/>
            </c:ext>
          </c:extLst>
        </c:ser>
        <c:dLbls>
          <c:showPercent val="1"/>
        </c:dLbls>
        <c:firstSliceAng val="0"/>
        <c:holeSize val="50"/>
      </c:doughnutChart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zero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/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IN" b="1" dirty="0"/>
              <a:t>2006</a:t>
            </a:r>
          </a:p>
        </c:rich>
      </c:tx>
      <c:layout>
        <c:manualLayout>
          <c:xMode val="edge"/>
          <c:yMode val="edge"/>
          <c:x val="0.22383954814441909"/>
          <c:y val="0.78386938220042934"/>
        </c:manualLayout>
      </c:layout>
      <c:spPr>
        <a:noFill/>
        <a:ln>
          <a:noFill/>
        </a:ln>
        <a:effectLst/>
      </c:spPr>
    </c:title>
    <c:plotArea>
      <c:layout/>
      <c:pieChart>
        <c:varyColors val="1"/>
        <c:ser>
          <c:idx val="0"/>
          <c:order val="0"/>
          <c:dPt>
            <c:idx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C73-436C-A7F2-E157592F08FD}"/>
              </c:ext>
            </c:extLst>
          </c:dPt>
          <c:dPt>
            <c:idx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C73-436C-A7F2-E157592F08FD}"/>
              </c:ext>
            </c:extLst>
          </c:dPt>
          <c:dPt>
            <c:idx val="2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C73-436C-A7F2-E157592F08FD}"/>
              </c:ext>
            </c:extLst>
          </c:dPt>
          <c:dLbls>
            <c:dLbl>
              <c:idx val="0"/>
              <c:layout>
                <c:manualLayout>
                  <c:x val="-0.13196480938416424"/>
                  <c:y val="-6.6113191074996233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61.12%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layout>
                    <c:manualLayout>
                      <c:w val="0.12390029325513197"/>
                      <c:h val="3.8836430094425833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4C73-436C-A7F2-E157592F08FD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dirty="0"/>
                      <a:t>30.24%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4C73-436C-A7F2-E157592F08FD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dirty="0"/>
                      <a:t>8.64%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4C73-436C-A7F2-E157592F08F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estFit"/>
            <c:showVal val="1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Sheet1!$A$27:$A$29</c:f>
              <c:strCache>
                <c:ptCount val="3"/>
                <c:pt idx="0">
                  <c:v>SU</c:v>
                </c:pt>
                <c:pt idx="1">
                  <c:v>S</c:v>
                </c:pt>
                <c:pt idx="2">
                  <c:v>B</c:v>
                </c:pt>
              </c:strCache>
            </c:strRef>
          </c:cat>
          <c:val>
            <c:numRef>
              <c:f>Sheet1!$B$27:$B$29</c:f>
              <c:numCache>
                <c:formatCode>General</c:formatCode>
                <c:ptCount val="3"/>
                <c:pt idx="0">
                  <c:v>61.120000000000005</c:v>
                </c:pt>
                <c:pt idx="1">
                  <c:v>30.24</c:v>
                </c:pt>
                <c:pt idx="2">
                  <c:v>8.6399999999999988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4C73-436C-A7F2-E157592F08FD}"/>
            </c:ext>
          </c:extLst>
        </c:ser>
        <c:dLbls>
          <c:showVal val="1"/>
        </c:dLbls>
        <c:firstSliceAng val="0"/>
      </c:pieChart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zero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IN" b="1" dirty="0"/>
              <a:t>2021</a:t>
            </a:r>
          </a:p>
        </c:rich>
      </c:tx>
      <c:layout>
        <c:manualLayout>
          <c:xMode val="edge"/>
          <c:yMode val="edge"/>
          <c:x val="0.7068965517241379"/>
          <c:y val="0.79663200152878666"/>
        </c:manualLayout>
      </c:layout>
      <c:spPr>
        <a:noFill/>
        <a:ln>
          <a:noFill/>
        </a:ln>
        <a:effectLst/>
      </c:spPr>
    </c:title>
    <c:plotArea>
      <c:layout/>
      <c:pieChart>
        <c:varyColors val="1"/>
        <c:ser>
          <c:idx val="0"/>
          <c:order val="0"/>
          <c:dPt>
            <c:idx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C5F-493A-8840-456D358CAE57}"/>
              </c:ext>
            </c:extLst>
          </c:dPt>
          <c:dPt>
            <c:idx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C5F-493A-8840-456D358CAE57}"/>
              </c:ext>
            </c:extLst>
          </c:dPt>
          <c:dPt>
            <c:idx val="2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C5F-493A-8840-456D358CAE57}"/>
              </c:ext>
            </c:extLst>
          </c:dPt>
          <c:dLbls>
            <c:dLbl>
              <c:idx val="0"/>
              <c:layout>
                <c:manualLayout>
                  <c:x val="-0.17867958812840717"/>
                  <c:y val="4.71865323870763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51.00%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layout>
                    <c:manualLayout>
                      <c:w val="0.14839491217443973"/>
                      <c:h val="6.9296375266524518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1C5F-493A-8840-456D358CAE57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dirty="0"/>
                      <a:t>30.17%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1C5F-493A-8840-456D358CAE57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dirty="0"/>
                      <a:t>18.81%</a:t>
                    </a:r>
                  </a:p>
                </c:rich>
              </c:tx>
              <c:dLblPos val="bestFit"/>
              <c:showVal val="1"/>
              <c:extLst xmlns:c16r2="http://schemas.microsoft.com/office/drawing/2015/06/chart"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1C5F-493A-8840-456D358CAE5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bestFit"/>
            <c:showVal val="1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Sheet1!$A$30:$A$32</c:f>
              <c:strCache>
                <c:ptCount val="3"/>
                <c:pt idx="0">
                  <c:v>SU</c:v>
                </c:pt>
                <c:pt idx="1">
                  <c:v>S</c:v>
                </c:pt>
                <c:pt idx="2">
                  <c:v>B</c:v>
                </c:pt>
              </c:strCache>
            </c:strRef>
          </c:cat>
          <c:val>
            <c:numRef>
              <c:f>Sheet1!$B$30:$B$32</c:f>
              <c:numCache>
                <c:formatCode>General</c:formatCode>
                <c:ptCount val="3"/>
                <c:pt idx="0">
                  <c:v>51</c:v>
                </c:pt>
                <c:pt idx="1">
                  <c:v>30.17</c:v>
                </c:pt>
                <c:pt idx="2">
                  <c:v>18.809999999999999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1C5F-493A-8840-456D358CAE57}"/>
            </c:ext>
          </c:extLst>
        </c:ser>
        <c:dLbls>
          <c:showVal val="1"/>
        </c:dLbls>
        <c:firstSliceAng val="0"/>
      </c:pieChart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zero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>
        <c:manualLayout>
          <c:layoutTarget val="inner"/>
          <c:xMode val="edge"/>
          <c:yMode val="edge"/>
          <c:x val="0.11575199742214801"/>
          <c:y val="0.1142857142857143"/>
          <c:w val="0.86116300782444166"/>
          <c:h val="0.7557231908511437"/>
        </c:manualLayout>
      </c:layout>
      <c:barChart>
        <c:barDir val="col"/>
        <c:grouping val="clustered"/>
        <c:ser>
          <c:idx val="0"/>
          <c:order val="0"/>
          <c:tx>
            <c:strRef>
              <c:f>Sheet1!$N$29</c:f>
              <c:strCache>
                <c:ptCount val="1"/>
                <c:pt idx="0">
                  <c:v>Borewells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cat>
            <c:strRef>
              <c:f>Sheet1!$O$28:$S$28</c:f>
              <c:strCache>
                <c:ptCount val="5"/>
                <c:pt idx="0">
                  <c:v>Working wells</c:v>
                </c:pt>
                <c:pt idx="1">
                  <c:v>Failed wells</c:v>
                </c:pt>
                <c:pt idx="3">
                  <c:v>Working wells</c:v>
                </c:pt>
                <c:pt idx="4">
                  <c:v>Failed wells</c:v>
                </c:pt>
              </c:strCache>
            </c:strRef>
          </c:cat>
          <c:val>
            <c:numRef>
              <c:f>Sheet1!$O$29:$S$29</c:f>
              <c:numCache>
                <c:formatCode>General</c:formatCode>
                <c:ptCount val="5"/>
                <c:pt idx="0">
                  <c:v>67.8</c:v>
                </c:pt>
                <c:pt idx="1">
                  <c:v>32.1</c:v>
                </c:pt>
                <c:pt idx="3">
                  <c:v>72.099999999999994</c:v>
                </c:pt>
                <c:pt idx="4">
                  <c:v>27.8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471-4925-A207-740A41EF3C80}"/>
            </c:ext>
          </c:extLst>
        </c:ser>
        <c:ser>
          <c:idx val="1"/>
          <c:order val="1"/>
          <c:tx>
            <c:strRef>
              <c:f>Sheet1!$N$30</c:f>
              <c:strCache>
                <c:ptCount val="1"/>
                <c:pt idx="0">
                  <c:v>Open-cum-borewells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cat>
            <c:strRef>
              <c:f>Sheet1!$O$28:$S$28</c:f>
              <c:strCache>
                <c:ptCount val="5"/>
                <c:pt idx="0">
                  <c:v>Working wells</c:v>
                </c:pt>
                <c:pt idx="1">
                  <c:v>Failed wells</c:v>
                </c:pt>
                <c:pt idx="3">
                  <c:v>Working wells</c:v>
                </c:pt>
                <c:pt idx="4">
                  <c:v>Failed wells</c:v>
                </c:pt>
              </c:strCache>
            </c:strRef>
          </c:cat>
          <c:val>
            <c:numRef>
              <c:f>Sheet1!$O$30:$S$30</c:f>
              <c:numCache>
                <c:formatCode>General</c:formatCode>
                <c:ptCount val="5"/>
                <c:pt idx="0">
                  <c:v>68.599999999999994</c:v>
                </c:pt>
                <c:pt idx="1">
                  <c:v>31.3</c:v>
                </c:pt>
                <c:pt idx="3">
                  <c:v>77.099999999999994</c:v>
                </c:pt>
                <c:pt idx="4">
                  <c:v>22.8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471-4925-A207-740A41EF3C80}"/>
            </c:ext>
          </c:extLst>
        </c:ser>
        <c:ser>
          <c:idx val="2"/>
          <c:order val="2"/>
          <c:tx>
            <c:strRef>
              <c:f>Sheet1!$N$31</c:f>
              <c:strCache>
                <c:ptCount val="1"/>
                <c:pt idx="0">
                  <c:v>Open wells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cat>
            <c:strRef>
              <c:f>Sheet1!$O$28:$S$28</c:f>
              <c:strCache>
                <c:ptCount val="5"/>
                <c:pt idx="0">
                  <c:v>Working wells</c:v>
                </c:pt>
                <c:pt idx="1">
                  <c:v>Failed wells</c:v>
                </c:pt>
                <c:pt idx="3">
                  <c:v>Working wells</c:v>
                </c:pt>
                <c:pt idx="4">
                  <c:v>Failed wells</c:v>
                </c:pt>
              </c:strCache>
            </c:strRef>
          </c:cat>
          <c:val>
            <c:numRef>
              <c:f>Sheet1!$O$31:$S$31</c:f>
              <c:numCache>
                <c:formatCode>General</c:formatCode>
                <c:ptCount val="5"/>
                <c:pt idx="0">
                  <c:v>43.7</c:v>
                </c:pt>
                <c:pt idx="1">
                  <c:v>56.2</c:v>
                </c:pt>
                <c:pt idx="3">
                  <c:v>36</c:v>
                </c:pt>
                <c:pt idx="4">
                  <c:v>64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0471-4925-A207-740A41EF3C80}"/>
            </c:ext>
          </c:extLst>
        </c:ser>
        <c:ser>
          <c:idx val="3"/>
          <c:order val="3"/>
          <c:tx>
            <c:strRef>
              <c:f>Sheet1!$N$32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cat>
            <c:strRef>
              <c:f>Sheet1!$O$28:$S$28</c:f>
              <c:strCache>
                <c:ptCount val="5"/>
                <c:pt idx="0">
                  <c:v>Working wells</c:v>
                </c:pt>
                <c:pt idx="1">
                  <c:v>Failed wells</c:v>
                </c:pt>
                <c:pt idx="3">
                  <c:v>Working wells</c:v>
                </c:pt>
                <c:pt idx="4">
                  <c:v>Failed wells</c:v>
                </c:pt>
              </c:strCache>
            </c:strRef>
          </c:cat>
          <c:val>
            <c:numRef>
              <c:f>Sheet1!$O$32:$S$32</c:f>
              <c:numCache>
                <c:formatCode>General</c:formatCode>
                <c:ptCount val="5"/>
                <c:pt idx="0">
                  <c:v>65.8</c:v>
                </c:pt>
                <c:pt idx="1">
                  <c:v>34.1</c:v>
                </c:pt>
                <c:pt idx="3">
                  <c:v>70</c:v>
                </c:pt>
                <c:pt idx="4">
                  <c:v>29.9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0471-4925-A207-740A41EF3C80}"/>
            </c:ext>
          </c:extLst>
        </c:ser>
        <c:dLbls/>
        <c:gapWidth val="100"/>
        <c:overlap val="-24"/>
        <c:axId val="96990720"/>
        <c:axId val="96992256"/>
      </c:barChart>
      <c:catAx>
        <c:axId val="96990720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96992256"/>
        <c:crosses val="autoZero"/>
        <c:auto val="1"/>
        <c:lblAlgn val="ctr"/>
        <c:lblOffset val="100"/>
      </c:catAx>
      <c:valAx>
        <c:axId val="96992256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96990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57910261217348"/>
          <c:y val="0.92747809508886014"/>
          <c:w val="0.52840016194198158"/>
          <c:h val="7.2521794150731178E-2"/>
        </c:manualLayout>
      </c:layout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en-US"/>
        </a:p>
      </c:txPr>
    </c:legend>
    <c:plotVisOnly val="1"/>
    <c:dispBlanksAs val="gap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txPr>
    <a:bodyPr/>
    <a:lstStyle/>
    <a:p>
      <a:pPr>
        <a:defRPr b="1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/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01F283-8E83-4E9C-B7D7-DE59F75F313A}" type="doc">
      <dgm:prSet loTypeId="urn:microsoft.com/office/officeart/2005/8/layout/orgChart1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17FAAF9-7435-4481-B74D-ACFC4F9F2F7D}">
      <dgm:prSet phldrT="[Text]"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Bagalkot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1B09FD0-E0ED-41DB-8AF3-2DE3B26E48AF}" type="parTrans" cxnId="{AA4681F4-AB3B-405C-8D73-7F4C16921E28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D28EEE1-5ADB-4ECD-818B-EA1DF4B9EC4C}" type="sibTrans" cxnId="{AA4681F4-AB3B-405C-8D73-7F4C16921E28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1AB69B-3C47-47D2-AFCC-274871C34821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Hitnalli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4EBBC8E-3015-493E-A70B-0D54F0CC5129}" type="parTrans" cxnId="{381F61B8-C879-46F2-9300-F8B40BBFBC1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4B0824-07B2-450F-A43E-A4ECAEC9BEA6}" type="sibTrans" cxnId="{381F61B8-C879-46F2-9300-F8B40BBFBC1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3D0483-DE6B-4452-BB27-0558679B8E30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Arabhavimath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473BF6D-9F38-4D6A-A480-2EC63CC8BEB6}" type="parTrans" cxnId="{EA9848C5-AE4C-4621-938C-8137713D77EF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4E8C05E-169B-4011-9007-23DD91FED86E}" type="sibTrans" cxnId="{EA9848C5-AE4C-4621-938C-8137713D77EF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9E732D-10F3-40D9-AE93-D3DA71E0BE11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Bundi</a:t>
          </a:r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 (P. M.)</a:t>
          </a: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A47FE2A-5CEA-4426-A9F7-2C06130D8773}" type="parTrans" cxnId="{FE747B8C-EAFD-4DBF-836C-858EEE73CD80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2245F9-116E-4C0C-AB94-63829EAAA590}" type="sibTrans" cxnId="{FE747B8C-EAFD-4DBF-836C-858EEE73CD80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5092A1-3457-42B4-AADD-EAE54EC0B71F}">
      <dgm:prSet phldrT="[Text]"/>
      <dgm:spPr/>
      <dgm:t>
        <a:bodyPr/>
        <a:lstStyle/>
        <a:p>
          <a:pPr algn="ctr"/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Jagadale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ctr"/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E49D9DF-53CE-49B9-8AE8-CF712D96C292}" type="parTrans" cxnId="{D63A2E60-92D4-456C-9A4B-6F4CF138607E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E5679A3-C2BD-4F38-873F-4FBFF53998F2}" type="sibTrans" cxnId="{D63A2E60-92D4-456C-9A4B-6F4CF138607E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0036A5D-84E5-4801-AD99-4AAFD2F1AA72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Belagavi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37B849-DECE-46A4-A5E3-331F2B4F400B}" type="parTrans" cxnId="{E6D2B148-3DF7-4BC8-9BD3-ECAEA9844AC1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84B8A14-CCD6-46CE-90C9-6250B4A5B7B8}" type="sibTrans" cxnId="{E6D2B148-3DF7-4BC8-9BD3-ECAEA9844AC1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13C815D-DC5D-4D66-AABB-A3EDEADC1603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Kannal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FB27289-8951-4951-8319-8736AA8B7A8B}" type="parTrans" cxnId="{A50A0841-0588-4DFA-A72C-78A9A1CC4CD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4695833-E825-4E10-8164-725239C4998B}" type="sibTrans" cxnId="{A50A0841-0588-4DFA-A72C-78A9A1CC4CD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B8DB1AF-853B-45A1-A419-84E17098F5BD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Vijayapura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84B2623-1C24-43EF-83E4-81785ABB04A7}" type="parTrans" cxnId="{EC008AAA-EF59-4B76-9A91-5471D1C2CE94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98C70F1-4B03-4E4B-A24E-57DE32B87AB4}" type="sibTrans" cxnId="{EC008AAA-EF59-4B76-9A91-5471D1C2CE94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902B63D-86EC-4E96-8BE4-B9CB7361A06E}">
      <dgm:prSet phldrT="[Text]"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Bibi-</a:t>
          </a:r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ingalagi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95D1CB-60CD-4647-A474-6C97AE1766CF}" type="parTrans" cxnId="{6DABFD0D-D9B1-4B69-8B30-9FE995DD5CC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F722B2-C17D-44EE-B0FA-40E8878F112C}" type="sibTrans" cxnId="{6DABFD0D-D9B1-4B69-8B30-9FE995DD5CC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83248C1-9281-4CD1-9119-C73DBE2A7D95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Jamkhandi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7DADC6-3CD3-4793-929A-94F673CBA075}" type="parTrans" cxnId="{5C20EF65-90B1-4B26-817C-AD57537171D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5CA9E14-DD15-48F9-9DE2-94FF0FEE2C3C}" type="sibTrans" cxnId="{5C20EF65-90B1-4B26-817C-AD57537171D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CC7B75-C6FC-40AF-B148-DAE5A921BF67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Navalagi</a:t>
          </a:r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FB4EF9-44D5-4B85-B96E-67FE0B1CF956}" type="parTrans" cxnId="{8DFCEB5A-8A4F-400B-A8C2-C074BC007AEF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CC4FC5-9CBB-48F6-844C-9775516D25D7}" type="sibTrans" cxnId="{8DFCEB5A-8A4F-400B-A8C2-C074BC007AEF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2C7D9E5-9075-4EFE-8DD8-27AD68A6DE77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Mudhol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A00D088-1FEA-4C40-BF18-09AA9642120B}" type="parTrans" cxnId="{91BF10BE-11F2-43C2-9891-B9B290FF013D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7D47366-91C7-40B5-8EDD-F8A5BFDF2D39}" type="sibTrans" cxnId="{91BF10BE-11F2-43C2-9891-B9B290FF013D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08EECD6-1D58-4DC1-8224-656CBC608051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Jeeragal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424CB7-B5E7-4863-A657-81DA493FBE1E}" type="parTrans" cxnId="{0B855CB0-ED9B-48D9-B3A5-306AAE5D4C2A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1B9FC9-487B-4A2B-A2FE-1C80DA8DE244}" type="sibTrans" cxnId="{0B855CB0-ED9B-48D9-B3A5-306AAE5D4C2A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37D5F9F-BDB4-4FB6-A971-40BE96B1475E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Athani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632FD4F-ED89-4C03-9CD8-BC7B7F6E4CCA}" type="parTrans" cxnId="{D5842734-2510-4340-BFE2-342257CC6568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3ED5D39-F7BD-41E6-8CC0-A97418D216B0}" type="sibTrans" cxnId="{D5842734-2510-4340-BFE2-342257CC6568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F95ABB-27C0-4D00-8CD5-2E9B3CD96CD7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Telsang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000256-C6F5-42EF-8248-8F71D495EECD}" type="parTrans" cxnId="{734A7565-A60F-409B-98AB-7F0190E2369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79AA1A1-6E31-4975-A4EE-DE6AD5818ACE}" type="sibTrans" cxnId="{734A7565-A60F-409B-98AB-7F0190E2369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43F475-3FBE-4348-98D5-9626A17D3D3F}">
      <dgm:prSet phldrT="[Text]"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Gokak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883EE37-41D0-45B7-8015-80A52894672C}" type="parTrans" cxnId="{E6C4ACC2-B91B-4509-8098-338483914DBD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76EBCFC-25CE-47E7-B047-0406CDC72A50}" type="sibTrans" cxnId="{E6C4ACC2-B91B-4509-8098-338483914DBD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6C1FACE-5F2E-4455-B2E6-2E1E0C1178C6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Shindikurbet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DB0E3CA-D70C-4ED2-A1DF-16B174757BB5}" type="parTrans" cxnId="{FA62B9CC-0139-4762-836F-C90D970A86A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81EB0F8-2FF7-499E-BAB3-A4B130BE2988}" type="sibTrans" cxnId="{FA62B9CC-0139-4762-836F-C90D970A86A9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2F80F9B-EF79-4877-AAAB-B3360DBF1537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Sindagi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FBDF8E-53CB-4CA0-8CEF-B233FCF334B9}" type="parTrans" cxnId="{AD033792-0154-4576-9769-F6CF50A7622B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F3A9AA6-CE35-4126-B67A-A7D6BDC9B90D}" type="sibTrans" cxnId="{AD033792-0154-4576-9769-F6CF50A7622B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9EB081-6765-4701-B84F-E59C80C6A238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Kalkeri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406DB7-D44A-4329-8CB5-6161E71AF56E}" type="parTrans" cxnId="{1D41C97A-FC51-4639-943F-F8944D7CE094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0A634F-F122-410F-A524-6F4D9A685B3E}" type="sibTrans" cxnId="{1D41C97A-FC51-4639-943F-F8944D7CE094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9BAD32-75BB-4CD9-80CF-01E0B73A8BDE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Vijayapura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DE82BF-CCE0-4AD7-B957-F1E4A8D44C12}" type="parTrans" cxnId="{291C286F-5806-488D-9622-8E200617CB1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1170084-2542-4273-85E7-E202709AFBB8}" type="sibTrans" cxnId="{291C286F-5806-488D-9622-8E200617CB15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C59997-A034-4BC6-BDBD-B586148F3D9A}">
      <dgm:prSet phldrT="[Text]"/>
      <dgm:spPr/>
      <dgm:t>
        <a:bodyPr/>
        <a:lstStyle/>
        <a:p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Tikota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284F4C7-472F-414E-821E-98D544BED215}" type="parTrans" cxnId="{0B49C1BF-0AFC-45F4-9650-C5FFA01CB692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F083113-125D-4018-B63A-AB62AACB4220}" type="sibTrans" cxnId="{0B49C1BF-0AFC-45F4-9650-C5FFA01CB692}">
      <dgm:prSet/>
      <dgm:spPr/>
      <dgm:t>
        <a:bodyPr/>
        <a:lstStyle/>
        <a:p>
          <a:endParaRPr lang="en-IN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2D6E702-FF3A-4CBC-938F-7B5895C0501F}" type="pres">
      <dgm:prSet presAssocID="{3601F283-8E83-4E9C-B7D7-DE59F75F313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B929FBC-8149-4C52-BE17-8B17A108803F}" type="pres">
      <dgm:prSet presAssocID="{617FAAF9-7435-4481-B74D-ACFC4F9F2F7D}" presName="hierRoot1" presStyleCnt="0">
        <dgm:presLayoutVars>
          <dgm:hierBranch val="init"/>
        </dgm:presLayoutVars>
      </dgm:prSet>
      <dgm:spPr/>
    </dgm:pt>
    <dgm:pt modelId="{44FC3964-4E97-4FD2-B138-07E5752C0418}" type="pres">
      <dgm:prSet presAssocID="{617FAAF9-7435-4481-B74D-ACFC4F9F2F7D}" presName="rootComposite1" presStyleCnt="0"/>
      <dgm:spPr/>
    </dgm:pt>
    <dgm:pt modelId="{DA1932B7-5458-4530-BD4C-DE7967D22930}" type="pres">
      <dgm:prSet presAssocID="{617FAAF9-7435-4481-B74D-ACFC4F9F2F7D}" presName="rootText1" presStyleLbl="node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E041E07-66A7-4E99-AA01-2A5CE44B4614}" type="pres">
      <dgm:prSet presAssocID="{617FAAF9-7435-4481-B74D-ACFC4F9F2F7D}" presName="rootConnector1" presStyleLbl="node1" presStyleIdx="0" presStyleCnt="0"/>
      <dgm:spPr/>
      <dgm:t>
        <a:bodyPr/>
        <a:lstStyle/>
        <a:p>
          <a:endParaRPr lang="en-US"/>
        </a:p>
      </dgm:t>
    </dgm:pt>
    <dgm:pt modelId="{5C4F1C73-22FA-4DF0-86A0-80045FF8A747}" type="pres">
      <dgm:prSet presAssocID="{617FAAF9-7435-4481-B74D-ACFC4F9F2F7D}" presName="hierChild2" presStyleCnt="0"/>
      <dgm:spPr/>
    </dgm:pt>
    <dgm:pt modelId="{90767749-7BE9-4E86-9BDD-C89D1E6AAB1C}" type="pres">
      <dgm:prSet presAssocID="{407DADC6-3CD3-4793-929A-94F673CBA075}" presName="Name37" presStyleLbl="parChTrans1D2" presStyleIdx="0" presStyleCnt="6"/>
      <dgm:spPr/>
      <dgm:t>
        <a:bodyPr/>
        <a:lstStyle/>
        <a:p>
          <a:endParaRPr lang="en-US"/>
        </a:p>
      </dgm:t>
    </dgm:pt>
    <dgm:pt modelId="{81210884-64C9-4BA5-BED6-7CADDB2CB669}" type="pres">
      <dgm:prSet presAssocID="{783248C1-9281-4CD1-9119-C73DBE2A7D95}" presName="hierRoot2" presStyleCnt="0">
        <dgm:presLayoutVars>
          <dgm:hierBranch val="init"/>
        </dgm:presLayoutVars>
      </dgm:prSet>
      <dgm:spPr/>
    </dgm:pt>
    <dgm:pt modelId="{20D6E2CA-C11A-40E5-80B9-EE3CA40A21EC}" type="pres">
      <dgm:prSet presAssocID="{783248C1-9281-4CD1-9119-C73DBE2A7D95}" presName="rootComposite" presStyleCnt="0"/>
      <dgm:spPr/>
    </dgm:pt>
    <dgm:pt modelId="{2D2ADDE3-F292-44E2-8EFB-8828E41E3F27}" type="pres">
      <dgm:prSet presAssocID="{783248C1-9281-4CD1-9119-C73DBE2A7D95}" presName="rootText" presStyleLbl="node2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CFF8739-115D-4817-9286-A04DA86B75A0}" type="pres">
      <dgm:prSet presAssocID="{783248C1-9281-4CD1-9119-C73DBE2A7D95}" presName="rootConnector" presStyleLbl="node2" presStyleIdx="0" presStyleCnt="6"/>
      <dgm:spPr/>
      <dgm:t>
        <a:bodyPr/>
        <a:lstStyle/>
        <a:p>
          <a:endParaRPr lang="en-US"/>
        </a:p>
      </dgm:t>
    </dgm:pt>
    <dgm:pt modelId="{17020773-8C5C-4F6D-A72B-02E541FC9DB8}" type="pres">
      <dgm:prSet presAssocID="{783248C1-9281-4CD1-9119-C73DBE2A7D95}" presName="hierChild4" presStyleCnt="0"/>
      <dgm:spPr/>
    </dgm:pt>
    <dgm:pt modelId="{77D6DECA-6CA3-4CC1-83E2-E181B6927D1B}" type="pres">
      <dgm:prSet presAssocID="{87FB4EF9-44D5-4B85-B96E-67FE0B1CF956}" presName="Name37" presStyleLbl="parChTrans1D3" presStyleIdx="0" presStyleCnt="12"/>
      <dgm:spPr/>
      <dgm:t>
        <a:bodyPr/>
        <a:lstStyle/>
        <a:p>
          <a:endParaRPr lang="en-US"/>
        </a:p>
      </dgm:t>
    </dgm:pt>
    <dgm:pt modelId="{A67A2499-0296-4A81-A32E-83B28BEADFE9}" type="pres">
      <dgm:prSet presAssocID="{CBCC7B75-C6FC-40AF-B148-DAE5A921BF67}" presName="hierRoot2" presStyleCnt="0">
        <dgm:presLayoutVars>
          <dgm:hierBranch val="init"/>
        </dgm:presLayoutVars>
      </dgm:prSet>
      <dgm:spPr/>
    </dgm:pt>
    <dgm:pt modelId="{0986ECA2-161A-458B-AA5A-6E5E280F2C3E}" type="pres">
      <dgm:prSet presAssocID="{CBCC7B75-C6FC-40AF-B148-DAE5A921BF67}" presName="rootComposite" presStyleCnt="0"/>
      <dgm:spPr/>
    </dgm:pt>
    <dgm:pt modelId="{98A3164D-DBEC-4339-BF0C-AB660F1C5815}" type="pres">
      <dgm:prSet presAssocID="{CBCC7B75-C6FC-40AF-B148-DAE5A921BF67}" presName="rootText" presStyleLbl="node3" presStyleIdx="0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ED0FAA2-D287-44CC-80B8-FA805F2B92B5}" type="pres">
      <dgm:prSet presAssocID="{CBCC7B75-C6FC-40AF-B148-DAE5A921BF67}" presName="rootConnector" presStyleLbl="node3" presStyleIdx="0" presStyleCnt="12"/>
      <dgm:spPr/>
      <dgm:t>
        <a:bodyPr/>
        <a:lstStyle/>
        <a:p>
          <a:endParaRPr lang="en-US"/>
        </a:p>
      </dgm:t>
    </dgm:pt>
    <dgm:pt modelId="{1E990757-5CA8-477A-8CA4-F4B607713CDE}" type="pres">
      <dgm:prSet presAssocID="{CBCC7B75-C6FC-40AF-B148-DAE5A921BF67}" presName="hierChild4" presStyleCnt="0"/>
      <dgm:spPr/>
    </dgm:pt>
    <dgm:pt modelId="{27447709-DAF3-453D-AAE2-9555751C5880}" type="pres">
      <dgm:prSet presAssocID="{CBCC7B75-C6FC-40AF-B148-DAE5A921BF67}" presName="hierChild5" presStyleCnt="0"/>
      <dgm:spPr/>
    </dgm:pt>
    <dgm:pt modelId="{A461EC00-8A77-43F4-A8CE-D18DDC909326}" type="pres">
      <dgm:prSet presAssocID="{4E49D9DF-53CE-49B9-8AE8-CF712D96C292}" presName="Name37" presStyleLbl="parChTrans1D3" presStyleIdx="1" presStyleCnt="12"/>
      <dgm:spPr/>
      <dgm:t>
        <a:bodyPr/>
        <a:lstStyle/>
        <a:p>
          <a:endParaRPr lang="en-US"/>
        </a:p>
      </dgm:t>
    </dgm:pt>
    <dgm:pt modelId="{8B4891DB-3BE0-432B-ADA8-7985691E71C0}" type="pres">
      <dgm:prSet presAssocID="{695092A1-3457-42B4-AADD-EAE54EC0B71F}" presName="hierRoot2" presStyleCnt="0">
        <dgm:presLayoutVars>
          <dgm:hierBranch val="init"/>
        </dgm:presLayoutVars>
      </dgm:prSet>
      <dgm:spPr/>
    </dgm:pt>
    <dgm:pt modelId="{55F7508E-0692-47F2-AE14-51CC571896BC}" type="pres">
      <dgm:prSet presAssocID="{695092A1-3457-42B4-AADD-EAE54EC0B71F}" presName="rootComposite" presStyleCnt="0"/>
      <dgm:spPr/>
    </dgm:pt>
    <dgm:pt modelId="{BF1608EA-07B6-46A5-BA93-7FDEEE540025}" type="pres">
      <dgm:prSet presAssocID="{695092A1-3457-42B4-AADD-EAE54EC0B71F}" presName="rootText" presStyleLbl="node3" presStyleIdx="1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B427C9B-20B3-41CF-B025-2170C5B4DD40}" type="pres">
      <dgm:prSet presAssocID="{695092A1-3457-42B4-AADD-EAE54EC0B71F}" presName="rootConnector" presStyleLbl="node3" presStyleIdx="1" presStyleCnt="12"/>
      <dgm:spPr/>
      <dgm:t>
        <a:bodyPr/>
        <a:lstStyle/>
        <a:p>
          <a:endParaRPr lang="en-US"/>
        </a:p>
      </dgm:t>
    </dgm:pt>
    <dgm:pt modelId="{6843D85E-D6C2-426F-A192-661CE1705BD7}" type="pres">
      <dgm:prSet presAssocID="{695092A1-3457-42B4-AADD-EAE54EC0B71F}" presName="hierChild4" presStyleCnt="0"/>
      <dgm:spPr/>
    </dgm:pt>
    <dgm:pt modelId="{346695F9-CDE9-4674-8806-A56E53CD3C73}" type="pres">
      <dgm:prSet presAssocID="{695092A1-3457-42B4-AADD-EAE54EC0B71F}" presName="hierChild5" presStyleCnt="0"/>
      <dgm:spPr/>
    </dgm:pt>
    <dgm:pt modelId="{6ECD8AF3-DD17-40A0-8393-4CB02BE2CE48}" type="pres">
      <dgm:prSet presAssocID="{783248C1-9281-4CD1-9119-C73DBE2A7D95}" presName="hierChild5" presStyleCnt="0"/>
      <dgm:spPr/>
    </dgm:pt>
    <dgm:pt modelId="{12AB69F7-5254-4D99-8ADC-C3CFB9D8C136}" type="pres">
      <dgm:prSet presAssocID="{6A00D088-1FEA-4C40-BF18-09AA9642120B}" presName="Name37" presStyleLbl="parChTrans1D2" presStyleIdx="1" presStyleCnt="6"/>
      <dgm:spPr/>
      <dgm:t>
        <a:bodyPr/>
        <a:lstStyle/>
        <a:p>
          <a:endParaRPr lang="en-US"/>
        </a:p>
      </dgm:t>
    </dgm:pt>
    <dgm:pt modelId="{BC7BF839-3DC4-491C-B656-308447B5E0B7}" type="pres">
      <dgm:prSet presAssocID="{A2C7D9E5-9075-4EFE-8DD8-27AD68A6DE77}" presName="hierRoot2" presStyleCnt="0">
        <dgm:presLayoutVars>
          <dgm:hierBranch val="init"/>
        </dgm:presLayoutVars>
      </dgm:prSet>
      <dgm:spPr/>
    </dgm:pt>
    <dgm:pt modelId="{790F8D44-018B-40F2-BF64-5CECA6A35D60}" type="pres">
      <dgm:prSet presAssocID="{A2C7D9E5-9075-4EFE-8DD8-27AD68A6DE77}" presName="rootComposite" presStyleCnt="0"/>
      <dgm:spPr/>
    </dgm:pt>
    <dgm:pt modelId="{56C0A0BA-00A3-40F0-9623-16AB612CD80B}" type="pres">
      <dgm:prSet presAssocID="{A2C7D9E5-9075-4EFE-8DD8-27AD68A6DE77}" presName="rootText" presStyleLbl="node2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AC4633A-4E80-4BD1-84D9-3F8E1BD710D9}" type="pres">
      <dgm:prSet presAssocID="{A2C7D9E5-9075-4EFE-8DD8-27AD68A6DE77}" presName="rootConnector" presStyleLbl="node2" presStyleIdx="1" presStyleCnt="6"/>
      <dgm:spPr/>
      <dgm:t>
        <a:bodyPr/>
        <a:lstStyle/>
        <a:p>
          <a:endParaRPr lang="en-US"/>
        </a:p>
      </dgm:t>
    </dgm:pt>
    <dgm:pt modelId="{8BA8CCF3-B880-4710-B666-AECF43B83878}" type="pres">
      <dgm:prSet presAssocID="{A2C7D9E5-9075-4EFE-8DD8-27AD68A6DE77}" presName="hierChild4" presStyleCnt="0"/>
      <dgm:spPr/>
    </dgm:pt>
    <dgm:pt modelId="{89285DBD-C144-4A48-AE28-5688493E2ECF}" type="pres">
      <dgm:prSet presAssocID="{0E424CB7-B5E7-4863-A657-81DA493FBE1E}" presName="Name37" presStyleLbl="parChTrans1D3" presStyleIdx="2" presStyleCnt="12"/>
      <dgm:spPr/>
      <dgm:t>
        <a:bodyPr/>
        <a:lstStyle/>
        <a:p>
          <a:endParaRPr lang="en-US"/>
        </a:p>
      </dgm:t>
    </dgm:pt>
    <dgm:pt modelId="{503C75F8-CF31-4745-982E-F91097782C58}" type="pres">
      <dgm:prSet presAssocID="{308EECD6-1D58-4DC1-8224-656CBC608051}" presName="hierRoot2" presStyleCnt="0">
        <dgm:presLayoutVars>
          <dgm:hierBranch val="init"/>
        </dgm:presLayoutVars>
      </dgm:prSet>
      <dgm:spPr/>
    </dgm:pt>
    <dgm:pt modelId="{AA8F2C79-8C44-455C-ADAE-3FB17659B2C4}" type="pres">
      <dgm:prSet presAssocID="{308EECD6-1D58-4DC1-8224-656CBC608051}" presName="rootComposite" presStyleCnt="0"/>
      <dgm:spPr/>
    </dgm:pt>
    <dgm:pt modelId="{5A9B4BE0-FE02-4584-83F6-09C6429F991B}" type="pres">
      <dgm:prSet presAssocID="{308EECD6-1D58-4DC1-8224-656CBC608051}" presName="rootText" presStyleLbl="node3" presStyleIdx="2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1BD3B7-85A0-454A-8C8E-3770AB8931CB}" type="pres">
      <dgm:prSet presAssocID="{308EECD6-1D58-4DC1-8224-656CBC608051}" presName="rootConnector" presStyleLbl="node3" presStyleIdx="2" presStyleCnt="12"/>
      <dgm:spPr/>
      <dgm:t>
        <a:bodyPr/>
        <a:lstStyle/>
        <a:p>
          <a:endParaRPr lang="en-US"/>
        </a:p>
      </dgm:t>
    </dgm:pt>
    <dgm:pt modelId="{AFDDCB57-7947-41FD-8E7B-895E760B6850}" type="pres">
      <dgm:prSet presAssocID="{308EECD6-1D58-4DC1-8224-656CBC608051}" presName="hierChild4" presStyleCnt="0"/>
      <dgm:spPr/>
    </dgm:pt>
    <dgm:pt modelId="{6DF31A5D-84DE-4A3E-AA73-2B930D472DC8}" type="pres">
      <dgm:prSet presAssocID="{308EECD6-1D58-4DC1-8224-656CBC608051}" presName="hierChild5" presStyleCnt="0"/>
      <dgm:spPr/>
    </dgm:pt>
    <dgm:pt modelId="{38BC7F59-ACF2-42E9-BECF-F374A5246F58}" type="pres">
      <dgm:prSet presAssocID="{9A47FE2A-5CEA-4426-A9F7-2C06130D8773}" presName="Name37" presStyleLbl="parChTrans1D3" presStyleIdx="3" presStyleCnt="12"/>
      <dgm:spPr/>
      <dgm:t>
        <a:bodyPr/>
        <a:lstStyle/>
        <a:p>
          <a:endParaRPr lang="en-US"/>
        </a:p>
      </dgm:t>
    </dgm:pt>
    <dgm:pt modelId="{E7B97C1D-9B76-4157-B5A2-E9A95C81A538}" type="pres">
      <dgm:prSet presAssocID="{1A9E732D-10F3-40D9-AE93-D3DA71E0BE11}" presName="hierRoot2" presStyleCnt="0">
        <dgm:presLayoutVars>
          <dgm:hierBranch val="init"/>
        </dgm:presLayoutVars>
      </dgm:prSet>
      <dgm:spPr/>
    </dgm:pt>
    <dgm:pt modelId="{B0E5B85D-CEF5-421D-8B2F-7E71BD944BD3}" type="pres">
      <dgm:prSet presAssocID="{1A9E732D-10F3-40D9-AE93-D3DA71E0BE11}" presName="rootComposite" presStyleCnt="0"/>
      <dgm:spPr/>
    </dgm:pt>
    <dgm:pt modelId="{DE0E2467-80AC-40D2-B35D-FACA7BD360D8}" type="pres">
      <dgm:prSet presAssocID="{1A9E732D-10F3-40D9-AE93-D3DA71E0BE11}" presName="rootText" presStyleLbl="node3" presStyleIdx="3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A7EB4F2-4692-440C-ACB7-7F6B3C277093}" type="pres">
      <dgm:prSet presAssocID="{1A9E732D-10F3-40D9-AE93-D3DA71E0BE11}" presName="rootConnector" presStyleLbl="node3" presStyleIdx="3" presStyleCnt="12"/>
      <dgm:spPr/>
      <dgm:t>
        <a:bodyPr/>
        <a:lstStyle/>
        <a:p>
          <a:endParaRPr lang="en-US"/>
        </a:p>
      </dgm:t>
    </dgm:pt>
    <dgm:pt modelId="{A4AC2E69-FDB9-46FA-B377-7084CE0716DC}" type="pres">
      <dgm:prSet presAssocID="{1A9E732D-10F3-40D9-AE93-D3DA71E0BE11}" presName="hierChild4" presStyleCnt="0"/>
      <dgm:spPr/>
    </dgm:pt>
    <dgm:pt modelId="{07B7E1F8-6D7F-4166-9B43-4378B5BF2F40}" type="pres">
      <dgm:prSet presAssocID="{1A9E732D-10F3-40D9-AE93-D3DA71E0BE11}" presName="hierChild5" presStyleCnt="0"/>
      <dgm:spPr/>
    </dgm:pt>
    <dgm:pt modelId="{469A0B50-B2D1-430E-A214-6CF7DF81C1D9}" type="pres">
      <dgm:prSet presAssocID="{A2C7D9E5-9075-4EFE-8DD8-27AD68A6DE77}" presName="hierChild5" presStyleCnt="0"/>
      <dgm:spPr/>
    </dgm:pt>
    <dgm:pt modelId="{01783844-D2B5-4DAD-BA61-16E507DF956F}" type="pres">
      <dgm:prSet presAssocID="{617FAAF9-7435-4481-B74D-ACFC4F9F2F7D}" presName="hierChild3" presStyleCnt="0"/>
      <dgm:spPr/>
    </dgm:pt>
    <dgm:pt modelId="{49D0FC19-84B1-484D-B331-6340AEE539F7}" type="pres">
      <dgm:prSet presAssocID="{10036A5D-84E5-4801-AD99-4AAFD2F1AA72}" presName="hierRoot1" presStyleCnt="0">
        <dgm:presLayoutVars>
          <dgm:hierBranch val="init"/>
        </dgm:presLayoutVars>
      </dgm:prSet>
      <dgm:spPr/>
    </dgm:pt>
    <dgm:pt modelId="{CADC1E91-7057-4B7A-8A04-20AB29E7EFED}" type="pres">
      <dgm:prSet presAssocID="{10036A5D-84E5-4801-AD99-4AAFD2F1AA72}" presName="rootComposite1" presStyleCnt="0"/>
      <dgm:spPr/>
    </dgm:pt>
    <dgm:pt modelId="{7D381504-27FF-4549-9981-02B45FC6B9FF}" type="pres">
      <dgm:prSet presAssocID="{10036A5D-84E5-4801-AD99-4AAFD2F1AA72}" presName="rootText1" presStyleLbl="node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E49E26-1E8C-4596-A6D9-B00875480701}" type="pres">
      <dgm:prSet presAssocID="{10036A5D-84E5-4801-AD99-4AAFD2F1AA72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2D7BA9A-CC26-4A89-ACC7-E20D908C9B03}" type="pres">
      <dgm:prSet presAssocID="{10036A5D-84E5-4801-AD99-4AAFD2F1AA72}" presName="hierChild2" presStyleCnt="0"/>
      <dgm:spPr/>
    </dgm:pt>
    <dgm:pt modelId="{3E859B64-D732-4D39-B53E-AE771903AFBD}" type="pres">
      <dgm:prSet presAssocID="{A632FD4F-ED89-4C03-9CD8-BC7B7F6E4CCA}" presName="Name37" presStyleLbl="parChTrans1D2" presStyleIdx="2" presStyleCnt="6"/>
      <dgm:spPr/>
      <dgm:t>
        <a:bodyPr/>
        <a:lstStyle/>
        <a:p>
          <a:endParaRPr lang="en-US"/>
        </a:p>
      </dgm:t>
    </dgm:pt>
    <dgm:pt modelId="{597F3EC7-84B0-4C87-950A-10C6CA5CE2FB}" type="pres">
      <dgm:prSet presAssocID="{737D5F9F-BDB4-4FB6-A971-40BE96B1475E}" presName="hierRoot2" presStyleCnt="0">
        <dgm:presLayoutVars>
          <dgm:hierBranch val="init"/>
        </dgm:presLayoutVars>
      </dgm:prSet>
      <dgm:spPr/>
    </dgm:pt>
    <dgm:pt modelId="{3CB07431-DF26-44DE-A50C-D8663C943310}" type="pres">
      <dgm:prSet presAssocID="{737D5F9F-BDB4-4FB6-A971-40BE96B1475E}" presName="rootComposite" presStyleCnt="0"/>
      <dgm:spPr/>
    </dgm:pt>
    <dgm:pt modelId="{489B166B-0B3E-4D56-B320-11E25904AA2A}" type="pres">
      <dgm:prSet presAssocID="{737D5F9F-BDB4-4FB6-A971-40BE96B1475E}" presName="rootText" presStyleLbl="node2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67B66D-C8BF-4231-B45A-A1F9C5ED70E3}" type="pres">
      <dgm:prSet presAssocID="{737D5F9F-BDB4-4FB6-A971-40BE96B1475E}" presName="rootConnector" presStyleLbl="node2" presStyleIdx="2" presStyleCnt="6"/>
      <dgm:spPr/>
      <dgm:t>
        <a:bodyPr/>
        <a:lstStyle/>
        <a:p>
          <a:endParaRPr lang="en-US"/>
        </a:p>
      </dgm:t>
    </dgm:pt>
    <dgm:pt modelId="{5E3F4066-73BC-43B2-A7F9-5FA7793433B2}" type="pres">
      <dgm:prSet presAssocID="{737D5F9F-BDB4-4FB6-A971-40BE96B1475E}" presName="hierChild4" presStyleCnt="0"/>
      <dgm:spPr/>
    </dgm:pt>
    <dgm:pt modelId="{0D84F528-D5BE-40A0-885B-223624D8931C}" type="pres">
      <dgm:prSet presAssocID="{FC000256-C6F5-42EF-8248-8F71D495EECD}" presName="Name37" presStyleLbl="parChTrans1D3" presStyleIdx="4" presStyleCnt="12"/>
      <dgm:spPr/>
      <dgm:t>
        <a:bodyPr/>
        <a:lstStyle/>
        <a:p>
          <a:endParaRPr lang="en-US"/>
        </a:p>
      </dgm:t>
    </dgm:pt>
    <dgm:pt modelId="{A5A6B652-7138-4373-9222-F344A7A05606}" type="pres">
      <dgm:prSet presAssocID="{17F95ABB-27C0-4D00-8CD5-2E9B3CD96CD7}" presName="hierRoot2" presStyleCnt="0">
        <dgm:presLayoutVars>
          <dgm:hierBranch val="init"/>
        </dgm:presLayoutVars>
      </dgm:prSet>
      <dgm:spPr/>
    </dgm:pt>
    <dgm:pt modelId="{44077366-2680-4C9D-B162-1FF6196B77EC}" type="pres">
      <dgm:prSet presAssocID="{17F95ABB-27C0-4D00-8CD5-2E9B3CD96CD7}" presName="rootComposite" presStyleCnt="0"/>
      <dgm:spPr/>
    </dgm:pt>
    <dgm:pt modelId="{8925674F-F10D-4CCB-89B9-714541F5834A}" type="pres">
      <dgm:prSet presAssocID="{17F95ABB-27C0-4D00-8CD5-2E9B3CD96CD7}" presName="rootText" presStyleLbl="node3" presStyleIdx="4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0DB147-38E9-4848-AEA6-883A3449FD29}" type="pres">
      <dgm:prSet presAssocID="{17F95ABB-27C0-4D00-8CD5-2E9B3CD96CD7}" presName="rootConnector" presStyleLbl="node3" presStyleIdx="4" presStyleCnt="12"/>
      <dgm:spPr/>
      <dgm:t>
        <a:bodyPr/>
        <a:lstStyle/>
        <a:p>
          <a:endParaRPr lang="en-US"/>
        </a:p>
      </dgm:t>
    </dgm:pt>
    <dgm:pt modelId="{3D2F64E7-B2ED-4D36-9B20-AFC340417E7C}" type="pres">
      <dgm:prSet presAssocID="{17F95ABB-27C0-4D00-8CD5-2E9B3CD96CD7}" presName="hierChild4" presStyleCnt="0"/>
      <dgm:spPr/>
    </dgm:pt>
    <dgm:pt modelId="{D3AA933E-F4D9-460D-BCC4-8F62BC93FC15}" type="pres">
      <dgm:prSet presAssocID="{17F95ABB-27C0-4D00-8CD5-2E9B3CD96CD7}" presName="hierChild5" presStyleCnt="0"/>
      <dgm:spPr/>
    </dgm:pt>
    <dgm:pt modelId="{DC8610E8-8CBB-45BD-B029-40B8117CACF7}" type="pres">
      <dgm:prSet presAssocID="{AFB27289-8951-4951-8319-8736AA8B7A8B}" presName="Name37" presStyleLbl="parChTrans1D3" presStyleIdx="5" presStyleCnt="12"/>
      <dgm:spPr/>
      <dgm:t>
        <a:bodyPr/>
        <a:lstStyle/>
        <a:p>
          <a:endParaRPr lang="en-US"/>
        </a:p>
      </dgm:t>
    </dgm:pt>
    <dgm:pt modelId="{5CD1E30D-366C-4579-85A4-1CDA8B88241B}" type="pres">
      <dgm:prSet presAssocID="{413C815D-DC5D-4D66-AABB-A3EDEADC1603}" presName="hierRoot2" presStyleCnt="0">
        <dgm:presLayoutVars>
          <dgm:hierBranch val="init"/>
        </dgm:presLayoutVars>
      </dgm:prSet>
      <dgm:spPr/>
    </dgm:pt>
    <dgm:pt modelId="{4AD3BC2F-9517-4DAF-9BD9-E6D03DAC5495}" type="pres">
      <dgm:prSet presAssocID="{413C815D-DC5D-4D66-AABB-A3EDEADC1603}" presName="rootComposite" presStyleCnt="0"/>
      <dgm:spPr/>
    </dgm:pt>
    <dgm:pt modelId="{F79ABFA3-2671-4264-B86B-AF939215A02D}" type="pres">
      <dgm:prSet presAssocID="{413C815D-DC5D-4D66-AABB-A3EDEADC1603}" presName="rootText" presStyleLbl="node3" presStyleIdx="5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D33CCCC-03AE-412D-8B90-B9B753EAA138}" type="pres">
      <dgm:prSet presAssocID="{413C815D-DC5D-4D66-AABB-A3EDEADC1603}" presName="rootConnector" presStyleLbl="node3" presStyleIdx="5" presStyleCnt="12"/>
      <dgm:spPr/>
      <dgm:t>
        <a:bodyPr/>
        <a:lstStyle/>
        <a:p>
          <a:endParaRPr lang="en-US"/>
        </a:p>
      </dgm:t>
    </dgm:pt>
    <dgm:pt modelId="{D735E33C-6167-431E-8966-565648B26151}" type="pres">
      <dgm:prSet presAssocID="{413C815D-DC5D-4D66-AABB-A3EDEADC1603}" presName="hierChild4" presStyleCnt="0"/>
      <dgm:spPr/>
    </dgm:pt>
    <dgm:pt modelId="{119AB18A-BA48-47CA-84B0-5037E093DCD2}" type="pres">
      <dgm:prSet presAssocID="{413C815D-DC5D-4D66-AABB-A3EDEADC1603}" presName="hierChild5" presStyleCnt="0"/>
      <dgm:spPr/>
    </dgm:pt>
    <dgm:pt modelId="{F2DC3AA8-6920-4376-8B7A-A5A8A57A607F}" type="pres">
      <dgm:prSet presAssocID="{737D5F9F-BDB4-4FB6-A971-40BE96B1475E}" presName="hierChild5" presStyleCnt="0"/>
      <dgm:spPr/>
    </dgm:pt>
    <dgm:pt modelId="{CE1C6234-C164-4B1D-B95D-CCA46153A1AE}" type="pres">
      <dgm:prSet presAssocID="{3883EE37-41D0-45B7-8015-80A52894672C}" presName="Name37" presStyleLbl="parChTrans1D2" presStyleIdx="3" presStyleCnt="6"/>
      <dgm:spPr/>
      <dgm:t>
        <a:bodyPr/>
        <a:lstStyle/>
        <a:p>
          <a:endParaRPr lang="en-US"/>
        </a:p>
      </dgm:t>
    </dgm:pt>
    <dgm:pt modelId="{73E205EE-274C-4F6C-AFB7-D0E95E93EDA4}" type="pres">
      <dgm:prSet presAssocID="{0B43F475-3FBE-4348-98D5-9626A17D3D3F}" presName="hierRoot2" presStyleCnt="0">
        <dgm:presLayoutVars>
          <dgm:hierBranch val="init"/>
        </dgm:presLayoutVars>
      </dgm:prSet>
      <dgm:spPr/>
    </dgm:pt>
    <dgm:pt modelId="{E69EA9B3-831A-4CD1-AEF4-E0E7C0A2E57D}" type="pres">
      <dgm:prSet presAssocID="{0B43F475-3FBE-4348-98D5-9626A17D3D3F}" presName="rootComposite" presStyleCnt="0"/>
      <dgm:spPr/>
    </dgm:pt>
    <dgm:pt modelId="{2D2210DF-A1ED-4AFA-8AFB-FF4A9A8D391D}" type="pres">
      <dgm:prSet presAssocID="{0B43F475-3FBE-4348-98D5-9626A17D3D3F}" presName="rootText" presStyleLbl="node2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C58586A-DF19-464A-A238-3403DD8309F5}" type="pres">
      <dgm:prSet presAssocID="{0B43F475-3FBE-4348-98D5-9626A17D3D3F}" presName="rootConnector" presStyleLbl="node2" presStyleIdx="3" presStyleCnt="6"/>
      <dgm:spPr/>
      <dgm:t>
        <a:bodyPr/>
        <a:lstStyle/>
        <a:p>
          <a:endParaRPr lang="en-US"/>
        </a:p>
      </dgm:t>
    </dgm:pt>
    <dgm:pt modelId="{4D9660B7-15CC-4E4D-92D9-82F20F1E8C3A}" type="pres">
      <dgm:prSet presAssocID="{0B43F475-3FBE-4348-98D5-9626A17D3D3F}" presName="hierChild4" presStyleCnt="0"/>
      <dgm:spPr/>
    </dgm:pt>
    <dgm:pt modelId="{A403B15B-7199-45B3-AE9E-8D5EF986A330}" type="pres">
      <dgm:prSet presAssocID="{BDB0E3CA-D70C-4ED2-A1DF-16B174757BB5}" presName="Name37" presStyleLbl="parChTrans1D3" presStyleIdx="6" presStyleCnt="12"/>
      <dgm:spPr/>
      <dgm:t>
        <a:bodyPr/>
        <a:lstStyle/>
        <a:p>
          <a:endParaRPr lang="en-US"/>
        </a:p>
      </dgm:t>
    </dgm:pt>
    <dgm:pt modelId="{FD5E06F9-C14C-4EC6-ACC5-324E7C306796}" type="pres">
      <dgm:prSet presAssocID="{66C1FACE-5F2E-4455-B2E6-2E1E0C1178C6}" presName="hierRoot2" presStyleCnt="0">
        <dgm:presLayoutVars>
          <dgm:hierBranch val="init"/>
        </dgm:presLayoutVars>
      </dgm:prSet>
      <dgm:spPr/>
    </dgm:pt>
    <dgm:pt modelId="{CEE6CA04-1AA8-46CD-BAD0-A3FF8C49BDF8}" type="pres">
      <dgm:prSet presAssocID="{66C1FACE-5F2E-4455-B2E6-2E1E0C1178C6}" presName="rootComposite" presStyleCnt="0"/>
      <dgm:spPr/>
    </dgm:pt>
    <dgm:pt modelId="{C68B7B01-32C7-4533-9CAC-AD82DC1AF184}" type="pres">
      <dgm:prSet presAssocID="{66C1FACE-5F2E-4455-B2E6-2E1E0C1178C6}" presName="rootText" presStyleLbl="node3" presStyleIdx="6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63C6D3A-D48B-43A7-9C31-4A8579ACA122}" type="pres">
      <dgm:prSet presAssocID="{66C1FACE-5F2E-4455-B2E6-2E1E0C1178C6}" presName="rootConnector" presStyleLbl="node3" presStyleIdx="6" presStyleCnt="12"/>
      <dgm:spPr/>
      <dgm:t>
        <a:bodyPr/>
        <a:lstStyle/>
        <a:p>
          <a:endParaRPr lang="en-US"/>
        </a:p>
      </dgm:t>
    </dgm:pt>
    <dgm:pt modelId="{EFC4D54D-22E8-4F92-9F6B-D18C8AEB28EF}" type="pres">
      <dgm:prSet presAssocID="{66C1FACE-5F2E-4455-B2E6-2E1E0C1178C6}" presName="hierChild4" presStyleCnt="0"/>
      <dgm:spPr/>
    </dgm:pt>
    <dgm:pt modelId="{4DBF73B3-CF57-438D-AFB4-53CF5201D7B7}" type="pres">
      <dgm:prSet presAssocID="{66C1FACE-5F2E-4455-B2E6-2E1E0C1178C6}" presName="hierChild5" presStyleCnt="0"/>
      <dgm:spPr/>
    </dgm:pt>
    <dgm:pt modelId="{3BAC724A-D6B7-4AFD-BAE3-E57B845A55B1}" type="pres">
      <dgm:prSet presAssocID="{4473BF6D-9F38-4D6A-A480-2EC63CC8BEB6}" presName="Name37" presStyleLbl="parChTrans1D3" presStyleIdx="7" presStyleCnt="12"/>
      <dgm:spPr/>
      <dgm:t>
        <a:bodyPr/>
        <a:lstStyle/>
        <a:p>
          <a:endParaRPr lang="en-US"/>
        </a:p>
      </dgm:t>
    </dgm:pt>
    <dgm:pt modelId="{457B544F-EF7B-466A-AA66-3DD0A3C4A847}" type="pres">
      <dgm:prSet presAssocID="{903D0483-DE6B-4452-BB27-0558679B8E30}" presName="hierRoot2" presStyleCnt="0">
        <dgm:presLayoutVars>
          <dgm:hierBranch val="init"/>
        </dgm:presLayoutVars>
      </dgm:prSet>
      <dgm:spPr/>
    </dgm:pt>
    <dgm:pt modelId="{535773B2-9B13-4E30-873F-C72851285EBB}" type="pres">
      <dgm:prSet presAssocID="{903D0483-DE6B-4452-BB27-0558679B8E30}" presName="rootComposite" presStyleCnt="0"/>
      <dgm:spPr/>
    </dgm:pt>
    <dgm:pt modelId="{A95CF775-594E-4928-BBB6-48644417A229}" type="pres">
      <dgm:prSet presAssocID="{903D0483-DE6B-4452-BB27-0558679B8E30}" presName="rootText" presStyleLbl="node3" presStyleIdx="7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989E88C-52B3-4FBC-AF43-89D941C9CB33}" type="pres">
      <dgm:prSet presAssocID="{903D0483-DE6B-4452-BB27-0558679B8E30}" presName="rootConnector" presStyleLbl="node3" presStyleIdx="7" presStyleCnt="12"/>
      <dgm:spPr/>
      <dgm:t>
        <a:bodyPr/>
        <a:lstStyle/>
        <a:p>
          <a:endParaRPr lang="en-US"/>
        </a:p>
      </dgm:t>
    </dgm:pt>
    <dgm:pt modelId="{8BDF9352-675E-43C7-A084-4C9183B67FBC}" type="pres">
      <dgm:prSet presAssocID="{903D0483-DE6B-4452-BB27-0558679B8E30}" presName="hierChild4" presStyleCnt="0"/>
      <dgm:spPr/>
    </dgm:pt>
    <dgm:pt modelId="{C868820F-BE16-4F06-82A1-F37A13FFB6E3}" type="pres">
      <dgm:prSet presAssocID="{903D0483-DE6B-4452-BB27-0558679B8E30}" presName="hierChild5" presStyleCnt="0"/>
      <dgm:spPr/>
    </dgm:pt>
    <dgm:pt modelId="{275877B6-DCF8-488B-A14A-F30645C8CBDA}" type="pres">
      <dgm:prSet presAssocID="{0B43F475-3FBE-4348-98D5-9626A17D3D3F}" presName="hierChild5" presStyleCnt="0"/>
      <dgm:spPr/>
    </dgm:pt>
    <dgm:pt modelId="{69C17FBE-9FC1-4A26-B80E-BF2A3A9C6874}" type="pres">
      <dgm:prSet presAssocID="{10036A5D-84E5-4801-AD99-4AAFD2F1AA72}" presName="hierChild3" presStyleCnt="0"/>
      <dgm:spPr/>
    </dgm:pt>
    <dgm:pt modelId="{CEB4028C-A36C-4D0A-870B-E7BAB3F4BB6B}" type="pres">
      <dgm:prSet presAssocID="{8B8DB1AF-853B-45A1-A419-84E17098F5BD}" presName="hierRoot1" presStyleCnt="0">
        <dgm:presLayoutVars>
          <dgm:hierBranch val="init"/>
        </dgm:presLayoutVars>
      </dgm:prSet>
      <dgm:spPr/>
    </dgm:pt>
    <dgm:pt modelId="{726E1F06-A9A5-4863-8DA7-CA787F26EFA1}" type="pres">
      <dgm:prSet presAssocID="{8B8DB1AF-853B-45A1-A419-84E17098F5BD}" presName="rootComposite1" presStyleCnt="0"/>
      <dgm:spPr/>
    </dgm:pt>
    <dgm:pt modelId="{BB086216-DFA5-434F-9D74-33E70A155E85}" type="pres">
      <dgm:prSet presAssocID="{8B8DB1AF-853B-45A1-A419-84E17098F5BD}" presName="rootText1" presStyleLbl="node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E58B855-8395-43D5-8062-3AD58D6053D3}" type="pres">
      <dgm:prSet presAssocID="{8B8DB1AF-853B-45A1-A419-84E17098F5BD}" presName="rootConnector1" presStyleLbl="node1" presStyleIdx="0" presStyleCnt="0"/>
      <dgm:spPr/>
      <dgm:t>
        <a:bodyPr/>
        <a:lstStyle/>
        <a:p>
          <a:endParaRPr lang="en-US"/>
        </a:p>
      </dgm:t>
    </dgm:pt>
    <dgm:pt modelId="{C1D6B2B6-F90C-4855-B8F2-A48A478DEA9B}" type="pres">
      <dgm:prSet presAssocID="{8B8DB1AF-853B-45A1-A419-84E17098F5BD}" presName="hierChild2" presStyleCnt="0"/>
      <dgm:spPr/>
    </dgm:pt>
    <dgm:pt modelId="{22B77D0B-7C45-4885-B660-1D455390F097}" type="pres">
      <dgm:prSet presAssocID="{D6FBDF8E-53CB-4CA0-8CEF-B233FCF334B9}" presName="Name37" presStyleLbl="parChTrans1D2" presStyleIdx="4" presStyleCnt="6"/>
      <dgm:spPr/>
      <dgm:t>
        <a:bodyPr/>
        <a:lstStyle/>
        <a:p>
          <a:endParaRPr lang="en-US"/>
        </a:p>
      </dgm:t>
    </dgm:pt>
    <dgm:pt modelId="{4BD8780C-4A29-4519-A22D-118BDECCB1CB}" type="pres">
      <dgm:prSet presAssocID="{02F80F9B-EF79-4877-AAAB-B3360DBF1537}" presName="hierRoot2" presStyleCnt="0">
        <dgm:presLayoutVars>
          <dgm:hierBranch val="init"/>
        </dgm:presLayoutVars>
      </dgm:prSet>
      <dgm:spPr/>
    </dgm:pt>
    <dgm:pt modelId="{1BFEE660-A60C-48A0-A01D-0ABF8B54F2A4}" type="pres">
      <dgm:prSet presAssocID="{02F80F9B-EF79-4877-AAAB-B3360DBF1537}" presName="rootComposite" presStyleCnt="0"/>
      <dgm:spPr/>
    </dgm:pt>
    <dgm:pt modelId="{B2456DFC-29F8-4E84-BC2C-F7749503A799}" type="pres">
      <dgm:prSet presAssocID="{02F80F9B-EF79-4877-AAAB-B3360DBF1537}" presName="rootText" presStyleLbl="node2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AEA0DDC-6B36-4998-87D6-5E0139F0F07A}" type="pres">
      <dgm:prSet presAssocID="{02F80F9B-EF79-4877-AAAB-B3360DBF1537}" presName="rootConnector" presStyleLbl="node2" presStyleIdx="4" presStyleCnt="6"/>
      <dgm:spPr/>
      <dgm:t>
        <a:bodyPr/>
        <a:lstStyle/>
        <a:p>
          <a:endParaRPr lang="en-US"/>
        </a:p>
      </dgm:t>
    </dgm:pt>
    <dgm:pt modelId="{15EEBA0B-F07E-429A-BFF7-547D965B7B69}" type="pres">
      <dgm:prSet presAssocID="{02F80F9B-EF79-4877-AAAB-B3360DBF1537}" presName="hierChild4" presStyleCnt="0"/>
      <dgm:spPr/>
    </dgm:pt>
    <dgm:pt modelId="{8985BC08-3D8F-47CC-959F-2849B66F5B43}" type="pres">
      <dgm:prSet presAssocID="{0E406DB7-D44A-4329-8CB5-6161E71AF56E}" presName="Name37" presStyleLbl="parChTrans1D3" presStyleIdx="8" presStyleCnt="12"/>
      <dgm:spPr/>
      <dgm:t>
        <a:bodyPr/>
        <a:lstStyle/>
        <a:p>
          <a:endParaRPr lang="en-US"/>
        </a:p>
      </dgm:t>
    </dgm:pt>
    <dgm:pt modelId="{9ACB4AC2-2F24-4284-86ED-013CBE17EDD7}" type="pres">
      <dgm:prSet presAssocID="{C79EB081-6765-4701-B84F-E59C80C6A238}" presName="hierRoot2" presStyleCnt="0">
        <dgm:presLayoutVars>
          <dgm:hierBranch val="init"/>
        </dgm:presLayoutVars>
      </dgm:prSet>
      <dgm:spPr/>
    </dgm:pt>
    <dgm:pt modelId="{FBA95C2E-5526-40B3-BE13-DE3187D6251E}" type="pres">
      <dgm:prSet presAssocID="{C79EB081-6765-4701-B84F-E59C80C6A238}" presName="rootComposite" presStyleCnt="0"/>
      <dgm:spPr/>
    </dgm:pt>
    <dgm:pt modelId="{DB324231-FAB5-4FE3-8256-4E24369E87E1}" type="pres">
      <dgm:prSet presAssocID="{C79EB081-6765-4701-B84F-E59C80C6A238}" presName="rootText" presStyleLbl="node3" presStyleIdx="8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1E2D3-8202-4C45-B302-9DA408B9C84E}" type="pres">
      <dgm:prSet presAssocID="{C79EB081-6765-4701-B84F-E59C80C6A238}" presName="rootConnector" presStyleLbl="node3" presStyleIdx="8" presStyleCnt="12"/>
      <dgm:spPr/>
      <dgm:t>
        <a:bodyPr/>
        <a:lstStyle/>
        <a:p>
          <a:endParaRPr lang="en-US"/>
        </a:p>
      </dgm:t>
    </dgm:pt>
    <dgm:pt modelId="{78327775-E080-4BBE-A388-CA03E6471219}" type="pres">
      <dgm:prSet presAssocID="{C79EB081-6765-4701-B84F-E59C80C6A238}" presName="hierChild4" presStyleCnt="0"/>
      <dgm:spPr/>
    </dgm:pt>
    <dgm:pt modelId="{88CE72A7-6F1A-43FA-B9F7-86C3C0EB40EB}" type="pres">
      <dgm:prSet presAssocID="{C79EB081-6765-4701-B84F-E59C80C6A238}" presName="hierChild5" presStyleCnt="0"/>
      <dgm:spPr/>
    </dgm:pt>
    <dgm:pt modelId="{68AFA775-FE3B-4773-A0A4-F469C72D635E}" type="pres">
      <dgm:prSet presAssocID="{6295D1CB-60CD-4647-A474-6C97AE1766CF}" presName="Name37" presStyleLbl="parChTrans1D3" presStyleIdx="9" presStyleCnt="12"/>
      <dgm:spPr/>
      <dgm:t>
        <a:bodyPr/>
        <a:lstStyle/>
        <a:p>
          <a:endParaRPr lang="en-US"/>
        </a:p>
      </dgm:t>
    </dgm:pt>
    <dgm:pt modelId="{F7C5E68F-ED8D-4121-A1E2-5292A6E4AAD9}" type="pres">
      <dgm:prSet presAssocID="{5902B63D-86EC-4E96-8BE4-B9CB7361A06E}" presName="hierRoot2" presStyleCnt="0">
        <dgm:presLayoutVars>
          <dgm:hierBranch val="init"/>
        </dgm:presLayoutVars>
      </dgm:prSet>
      <dgm:spPr/>
    </dgm:pt>
    <dgm:pt modelId="{5B8B8235-4461-41AB-8739-15890FCD8F9B}" type="pres">
      <dgm:prSet presAssocID="{5902B63D-86EC-4E96-8BE4-B9CB7361A06E}" presName="rootComposite" presStyleCnt="0"/>
      <dgm:spPr/>
    </dgm:pt>
    <dgm:pt modelId="{B7BA4401-078E-4972-8701-15F6D6FFF32B}" type="pres">
      <dgm:prSet presAssocID="{5902B63D-86EC-4E96-8BE4-B9CB7361A06E}" presName="rootText" presStyleLbl="node3" presStyleIdx="9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860986F-45F8-4AEB-AEAD-10B643307F68}" type="pres">
      <dgm:prSet presAssocID="{5902B63D-86EC-4E96-8BE4-B9CB7361A06E}" presName="rootConnector" presStyleLbl="node3" presStyleIdx="9" presStyleCnt="12"/>
      <dgm:spPr/>
      <dgm:t>
        <a:bodyPr/>
        <a:lstStyle/>
        <a:p>
          <a:endParaRPr lang="en-US"/>
        </a:p>
      </dgm:t>
    </dgm:pt>
    <dgm:pt modelId="{246B56C4-2E9B-4656-848E-1590E5B4D6DC}" type="pres">
      <dgm:prSet presAssocID="{5902B63D-86EC-4E96-8BE4-B9CB7361A06E}" presName="hierChild4" presStyleCnt="0"/>
      <dgm:spPr/>
    </dgm:pt>
    <dgm:pt modelId="{4866147E-F5AF-45E6-90A7-3241EA3D8448}" type="pres">
      <dgm:prSet presAssocID="{5902B63D-86EC-4E96-8BE4-B9CB7361A06E}" presName="hierChild5" presStyleCnt="0"/>
      <dgm:spPr/>
    </dgm:pt>
    <dgm:pt modelId="{11C1368E-3787-4A62-A2B5-1D28F33EAAC5}" type="pres">
      <dgm:prSet presAssocID="{02F80F9B-EF79-4877-AAAB-B3360DBF1537}" presName="hierChild5" presStyleCnt="0"/>
      <dgm:spPr/>
    </dgm:pt>
    <dgm:pt modelId="{37A7A04B-F671-4731-96CD-5F83CCA142D1}" type="pres">
      <dgm:prSet presAssocID="{46DE82BF-CCE0-4AD7-B957-F1E4A8D44C12}" presName="Name37" presStyleLbl="parChTrans1D2" presStyleIdx="5" presStyleCnt="6"/>
      <dgm:spPr/>
      <dgm:t>
        <a:bodyPr/>
        <a:lstStyle/>
        <a:p>
          <a:endParaRPr lang="en-US"/>
        </a:p>
      </dgm:t>
    </dgm:pt>
    <dgm:pt modelId="{4FF99109-BC7F-49BC-9203-34006FCB9BB9}" type="pres">
      <dgm:prSet presAssocID="{E59BAD32-75BB-4CD9-80CF-01E0B73A8BDE}" presName="hierRoot2" presStyleCnt="0">
        <dgm:presLayoutVars>
          <dgm:hierBranch val="init"/>
        </dgm:presLayoutVars>
      </dgm:prSet>
      <dgm:spPr/>
    </dgm:pt>
    <dgm:pt modelId="{78A26459-F029-4DD9-BA98-2F70B4B21217}" type="pres">
      <dgm:prSet presAssocID="{E59BAD32-75BB-4CD9-80CF-01E0B73A8BDE}" presName="rootComposite" presStyleCnt="0"/>
      <dgm:spPr/>
    </dgm:pt>
    <dgm:pt modelId="{3CF367BC-A697-4936-9D29-0135EF2F831B}" type="pres">
      <dgm:prSet presAssocID="{E59BAD32-75BB-4CD9-80CF-01E0B73A8BDE}" presName="rootText" presStyleLbl="node2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84F96F-D521-4DC1-86E9-DF4CBC9C0EDA}" type="pres">
      <dgm:prSet presAssocID="{E59BAD32-75BB-4CD9-80CF-01E0B73A8BDE}" presName="rootConnector" presStyleLbl="node2" presStyleIdx="5" presStyleCnt="6"/>
      <dgm:spPr/>
      <dgm:t>
        <a:bodyPr/>
        <a:lstStyle/>
        <a:p>
          <a:endParaRPr lang="en-US"/>
        </a:p>
      </dgm:t>
    </dgm:pt>
    <dgm:pt modelId="{A2A75593-487C-459C-A145-69A3B4AE4B66}" type="pres">
      <dgm:prSet presAssocID="{E59BAD32-75BB-4CD9-80CF-01E0B73A8BDE}" presName="hierChild4" presStyleCnt="0"/>
      <dgm:spPr/>
    </dgm:pt>
    <dgm:pt modelId="{5EB4BE43-EADA-4A13-8707-C0FDD7B119A4}" type="pres">
      <dgm:prSet presAssocID="{C284F4C7-472F-414E-821E-98D544BED215}" presName="Name37" presStyleLbl="parChTrans1D3" presStyleIdx="10" presStyleCnt="12"/>
      <dgm:spPr/>
      <dgm:t>
        <a:bodyPr/>
        <a:lstStyle/>
        <a:p>
          <a:endParaRPr lang="en-US"/>
        </a:p>
      </dgm:t>
    </dgm:pt>
    <dgm:pt modelId="{05A7C814-E123-4BDA-A788-1D307B0C2C76}" type="pres">
      <dgm:prSet presAssocID="{28C59997-A034-4BC6-BDBD-B586148F3D9A}" presName="hierRoot2" presStyleCnt="0">
        <dgm:presLayoutVars>
          <dgm:hierBranch val="init"/>
        </dgm:presLayoutVars>
      </dgm:prSet>
      <dgm:spPr/>
    </dgm:pt>
    <dgm:pt modelId="{4337B322-ACFD-4D00-B5F7-B45155F1F089}" type="pres">
      <dgm:prSet presAssocID="{28C59997-A034-4BC6-BDBD-B586148F3D9A}" presName="rootComposite" presStyleCnt="0"/>
      <dgm:spPr/>
    </dgm:pt>
    <dgm:pt modelId="{586521AE-A07C-420E-BEB5-31A50587F011}" type="pres">
      <dgm:prSet presAssocID="{28C59997-A034-4BC6-BDBD-B586148F3D9A}" presName="rootText" presStyleLbl="node3" presStyleIdx="10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F2DD09D-7A7A-4D48-87EC-F02C5F6C1E9F}" type="pres">
      <dgm:prSet presAssocID="{28C59997-A034-4BC6-BDBD-B586148F3D9A}" presName="rootConnector" presStyleLbl="node3" presStyleIdx="10" presStyleCnt="12"/>
      <dgm:spPr/>
      <dgm:t>
        <a:bodyPr/>
        <a:lstStyle/>
        <a:p>
          <a:endParaRPr lang="en-US"/>
        </a:p>
      </dgm:t>
    </dgm:pt>
    <dgm:pt modelId="{557A55A0-F402-4F9D-BC48-958E3CF1D789}" type="pres">
      <dgm:prSet presAssocID="{28C59997-A034-4BC6-BDBD-B586148F3D9A}" presName="hierChild4" presStyleCnt="0"/>
      <dgm:spPr/>
    </dgm:pt>
    <dgm:pt modelId="{6F48C5B4-093B-4968-8A3B-09DC2B3B6E4E}" type="pres">
      <dgm:prSet presAssocID="{28C59997-A034-4BC6-BDBD-B586148F3D9A}" presName="hierChild5" presStyleCnt="0"/>
      <dgm:spPr/>
    </dgm:pt>
    <dgm:pt modelId="{C2D8F325-7143-4A3E-9B40-D7239BE52DBF}" type="pres">
      <dgm:prSet presAssocID="{14EBBC8E-3015-493E-A70B-0D54F0CC5129}" presName="Name37" presStyleLbl="parChTrans1D3" presStyleIdx="11" presStyleCnt="12"/>
      <dgm:spPr/>
      <dgm:t>
        <a:bodyPr/>
        <a:lstStyle/>
        <a:p>
          <a:endParaRPr lang="en-US"/>
        </a:p>
      </dgm:t>
    </dgm:pt>
    <dgm:pt modelId="{DAFFB161-6EDA-4D2D-9962-7BF94A6D81ED}" type="pres">
      <dgm:prSet presAssocID="{1E1AB69B-3C47-47D2-AFCC-274871C34821}" presName="hierRoot2" presStyleCnt="0">
        <dgm:presLayoutVars>
          <dgm:hierBranch val="init"/>
        </dgm:presLayoutVars>
      </dgm:prSet>
      <dgm:spPr/>
    </dgm:pt>
    <dgm:pt modelId="{1703EB00-E84E-40C6-A69A-7B663EFBEE4D}" type="pres">
      <dgm:prSet presAssocID="{1E1AB69B-3C47-47D2-AFCC-274871C34821}" presName="rootComposite" presStyleCnt="0"/>
      <dgm:spPr/>
    </dgm:pt>
    <dgm:pt modelId="{1ED29020-9786-4C65-B9ED-4F4F33EA37AA}" type="pres">
      <dgm:prSet presAssocID="{1E1AB69B-3C47-47D2-AFCC-274871C34821}" presName="rootText" presStyleLbl="node3" presStyleIdx="11" presStyleCnt="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1D263BC-B025-4616-8A43-582CF5BF0C55}" type="pres">
      <dgm:prSet presAssocID="{1E1AB69B-3C47-47D2-AFCC-274871C34821}" presName="rootConnector" presStyleLbl="node3" presStyleIdx="11" presStyleCnt="12"/>
      <dgm:spPr/>
      <dgm:t>
        <a:bodyPr/>
        <a:lstStyle/>
        <a:p>
          <a:endParaRPr lang="en-US"/>
        </a:p>
      </dgm:t>
    </dgm:pt>
    <dgm:pt modelId="{80AA2001-F429-4B1B-BCBA-20E319FFE078}" type="pres">
      <dgm:prSet presAssocID="{1E1AB69B-3C47-47D2-AFCC-274871C34821}" presName="hierChild4" presStyleCnt="0"/>
      <dgm:spPr/>
    </dgm:pt>
    <dgm:pt modelId="{6A98DADF-901E-4AD9-A891-1ADE79717984}" type="pres">
      <dgm:prSet presAssocID="{1E1AB69B-3C47-47D2-AFCC-274871C34821}" presName="hierChild5" presStyleCnt="0"/>
      <dgm:spPr/>
    </dgm:pt>
    <dgm:pt modelId="{9729AE63-1610-4ACC-8DF4-65712DFFCE4C}" type="pres">
      <dgm:prSet presAssocID="{E59BAD32-75BB-4CD9-80CF-01E0B73A8BDE}" presName="hierChild5" presStyleCnt="0"/>
      <dgm:spPr/>
    </dgm:pt>
    <dgm:pt modelId="{C5227B7C-DDB8-44EC-A3DD-2F6C3C081D42}" type="pres">
      <dgm:prSet presAssocID="{8B8DB1AF-853B-45A1-A419-84E17098F5BD}" presName="hierChild3" presStyleCnt="0"/>
      <dgm:spPr/>
    </dgm:pt>
  </dgm:ptLst>
  <dgm:cxnLst>
    <dgm:cxn modelId="{5C20EF65-90B1-4B26-817C-AD57537171D5}" srcId="{617FAAF9-7435-4481-B74D-ACFC4F9F2F7D}" destId="{783248C1-9281-4CD1-9119-C73DBE2A7D95}" srcOrd="0" destOrd="0" parTransId="{407DADC6-3CD3-4793-929A-94F673CBA075}" sibTransId="{85CA9E14-DD15-48F9-9DE2-94FF0FEE2C3C}"/>
    <dgm:cxn modelId="{6DABFD0D-D9B1-4B69-8B30-9FE995DD5CC5}" srcId="{02F80F9B-EF79-4877-AAAB-B3360DBF1537}" destId="{5902B63D-86EC-4E96-8BE4-B9CB7361A06E}" srcOrd="1" destOrd="0" parTransId="{6295D1CB-60CD-4647-A474-6C97AE1766CF}" sibTransId="{37F722B2-C17D-44EE-B0FA-40E8878F112C}"/>
    <dgm:cxn modelId="{AD033792-0154-4576-9769-F6CF50A7622B}" srcId="{8B8DB1AF-853B-45A1-A419-84E17098F5BD}" destId="{02F80F9B-EF79-4877-AAAB-B3360DBF1537}" srcOrd="0" destOrd="0" parTransId="{D6FBDF8E-53CB-4CA0-8CEF-B233FCF334B9}" sibTransId="{CF3A9AA6-CE35-4126-B67A-A7D6BDC9B90D}"/>
    <dgm:cxn modelId="{CF7F2453-4D90-4E36-B467-603271D9A0FD}" type="presOf" srcId="{903D0483-DE6B-4452-BB27-0558679B8E30}" destId="{E989E88C-52B3-4FBC-AF43-89D941C9CB33}" srcOrd="1" destOrd="0" presId="urn:microsoft.com/office/officeart/2005/8/layout/orgChart1"/>
    <dgm:cxn modelId="{FCFB0724-357F-4F0B-BEAE-C6B7193088A0}" type="presOf" srcId="{02F80F9B-EF79-4877-AAAB-B3360DBF1537}" destId="{DAEA0DDC-6B36-4998-87D6-5E0139F0F07A}" srcOrd="1" destOrd="0" presId="urn:microsoft.com/office/officeart/2005/8/layout/orgChart1"/>
    <dgm:cxn modelId="{76238916-73C6-45BB-82FF-F741B2C7D576}" type="presOf" srcId="{737D5F9F-BDB4-4FB6-A971-40BE96B1475E}" destId="{D667B66D-C8BF-4231-B45A-A1F9C5ED70E3}" srcOrd="1" destOrd="0" presId="urn:microsoft.com/office/officeart/2005/8/layout/orgChart1"/>
    <dgm:cxn modelId="{FA62B9CC-0139-4762-836F-C90D970A86A9}" srcId="{0B43F475-3FBE-4348-98D5-9626A17D3D3F}" destId="{66C1FACE-5F2E-4455-B2E6-2E1E0C1178C6}" srcOrd="0" destOrd="0" parTransId="{BDB0E3CA-D70C-4ED2-A1DF-16B174757BB5}" sibTransId="{781EB0F8-2FF7-499E-BAB3-A4B130BE2988}"/>
    <dgm:cxn modelId="{026A5E70-7C33-4B7B-991F-CBB66A15F0C9}" type="presOf" srcId="{FC000256-C6F5-42EF-8248-8F71D495EECD}" destId="{0D84F528-D5BE-40A0-885B-223624D8931C}" srcOrd="0" destOrd="0" presId="urn:microsoft.com/office/officeart/2005/8/layout/orgChart1"/>
    <dgm:cxn modelId="{AD1177B6-1B3F-4D0C-B2F4-996D2B0630B5}" type="presOf" srcId="{14EBBC8E-3015-493E-A70B-0D54F0CC5129}" destId="{C2D8F325-7143-4A3E-9B40-D7239BE52DBF}" srcOrd="0" destOrd="0" presId="urn:microsoft.com/office/officeart/2005/8/layout/orgChart1"/>
    <dgm:cxn modelId="{734A7565-A60F-409B-98AB-7F0190E23699}" srcId="{737D5F9F-BDB4-4FB6-A971-40BE96B1475E}" destId="{17F95ABB-27C0-4D00-8CD5-2E9B3CD96CD7}" srcOrd="0" destOrd="0" parTransId="{FC000256-C6F5-42EF-8248-8F71D495EECD}" sibTransId="{579AA1A1-6E31-4975-A4EE-DE6AD5818ACE}"/>
    <dgm:cxn modelId="{291C286F-5806-488D-9622-8E200617CB15}" srcId="{8B8DB1AF-853B-45A1-A419-84E17098F5BD}" destId="{E59BAD32-75BB-4CD9-80CF-01E0B73A8BDE}" srcOrd="1" destOrd="0" parTransId="{46DE82BF-CCE0-4AD7-B957-F1E4A8D44C12}" sibTransId="{D1170084-2542-4273-85E7-E202709AFBB8}"/>
    <dgm:cxn modelId="{45F62856-A28A-4F8E-8327-060E6F965881}" type="presOf" srcId="{308EECD6-1D58-4DC1-8224-656CBC608051}" destId="{BD1BD3B7-85A0-454A-8C8E-3770AB8931CB}" srcOrd="1" destOrd="0" presId="urn:microsoft.com/office/officeart/2005/8/layout/orgChart1"/>
    <dgm:cxn modelId="{DA601726-E4C1-4283-A344-C786420BB643}" type="presOf" srcId="{28C59997-A034-4BC6-BDBD-B586148F3D9A}" destId="{4F2DD09D-7A7A-4D48-87EC-F02C5F6C1E9F}" srcOrd="1" destOrd="0" presId="urn:microsoft.com/office/officeart/2005/8/layout/orgChart1"/>
    <dgm:cxn modelId="{A38911A2-D917-46EF-B2B8-6CB80307D3D1}" type="presOf" srcId="{BDB0E3CA-D70C-4ED2-A1DF-16B174757BB5}" destId="{A403B15B-7199-45B3-AE9E-8D5EF986A330}" srcOrd="0" destOrd="0" presId="urn:microsoft.com/office/officeart/2005/8/layout/orgChart1"/>
    <dgm:cxn modelId="{BA31708F-E4C6-4DFF-A4D9-90EDDAF92754}" type="presOf" srcId="{413C815D-DC5D-4D66-AABB-A3EDEADC1603}" destId="{4D33CCCC-03AE-412D-8B90-B9B753EAA138}" srcOrd="1" destOrd="0" presId="urn:microsoft.com/office/officeart/2005/8/layout/orgChart1"/>
    <dgm:cxn modelId="{8DFCEB5A-8A4F-400B-A8C2-C074BC007AEF}" srcId="{783248C1-9281-4CD1-9119-C73DBE2A7D95}" destId="{CBCC7B75-C6FC-40AF-B148-DAE5A921BF67}" srcOrd="0" destOrd="0" parTransId="{87FB4EF9-44D5-4B85-B96E-67FE0B1CF956}" sibTransId="{28CC4FC5-9CBB-48F6-844C-9775516D25D7}"/>
    <dgm:cxn modelId="{F88A8677-3CD7-4213-A7D6-C3142F4F6BC2}" type="presOf" srcId="{737D5F9F-BDB4-4FB6-A971-40BE96B1475E}" destId="{489B166B-0B3E-4D56-B320-11E25904AA2A}" srcOrd="0" destOrd="0" presId="urn:microsoft.com/office/officeart/2005/8/layout/orgChart1"/>
    <dgm:cxn modelId="{6563E695-CA08-440B-ADF5-288A5132CC85}" type="presOf" srcId="{66C1FACE-5F2E-4455-B2E6-2E1E0C1178C6}" destId="{263C6D3A-D48B-43A7-9C31-4A8579ACA122}" srcOrd="1" destOrd="0" presId="urn:microsoft.com/office/officeart/2005/8/layout/orgChart1"/>
    <dgm:cxn modelId="{2354BD37-CD66-4851-A2D7-2EF98B65DBC7}" type="presOf" srcId="{66C1FACE-5F2E-4455-B2E6-2E1E0C1178C6}" destId="{C68B7B01-32C7-4533-9CAC-AD82DC1AF184}" srcOrd="0" destOrd="0" presId="urn:microsoft.com/office/officeart/2005/8/layout/orgChart1"/>
    <dgm:cxn modelId="{D4EE309F-BCAD-4F76-8E36-F529F298EAF0}" type="presOf" srcId="{C79EB081-6765-4701-B84F-E59C80C6A238}" destId="{F431E2D3-8202-4C45-B302-9DA408B9C84E}" srcOrd="1" destOrd="0" presId="urn:microsoft.com/office/officeart/2005/8/layout/orgChart1"/>
    <dgm:cxn modelId="{EC008AAA-EF59-4B76-9A91-5471D1C2CE94}" srcId="{3601F283-8E83-4E9C-B7D7-DE59F75F313A}" destId="{8B8DB1AF-853B-45A1-A419-84E17098F5BD}" srcOrd="2" destOrd="0" parTransId="{684B2623-1C24-43EF-83E4-81785ABB04A7}" sibTransId="{998C70F1-4B03-4E4B-A24E-57DE32B87AB4}"/>
    <dgm:cxn modelId="{7406A0A9-5176-4979-992F-6AE69DD357B0}" type="presOf" srcId="{5902B63D-86EC-4E96-8BE4-B9CB7361A06E}" destId="{B7BA4401-078E-4972-8701-15F6D6FFF32B}" srcOrd="0" destOrd="0" presId="urn:microsoft.com/office/officeart/2005/8/layout/orgChart1"/>
    <dgm:cxn modelId="{F38848BD-5D32-497F-962E-87103CABEA48}" type="presOf" srcId="{1E1AB69B-3C47-47D2-AFCC-274871C34821}" destId="{1ED29020-9786-4C65-B9ED-4F4F33EA37AA}" srcOrd="0" destOrd="0" presId="urn:microsoft.com/office/officeart/2005/8/layout/orgChart1"/>
    <dgm:cxn modelId="{21290BFB-EE31-47B0-8866-C93F054D79BA}" type="presOf" srcId="{A2C7D9E5-9075-4EFE-8DD8-27AD68A6DE77}" destId="{56C0A0BA-00A3-40F0-9623-16AB612CD80B}" srcOrd="0" destOrd="0" presId="urn:microsoft.com/office/officeart/2005/8/layout/orgChart1"/>
    <dgm:cxn modelId="{8E94FA93-EC64-472F-9548-3BF9FA472E97}" type="presOf" srcId="{A632FD4F-ED89-4C03-9CD8-BC7B7F6E4CCA}" destId="{3E859B64-D732-4D39-B53E-AE771903AFBD}" srcOrd="0" destOrd="0" presId="urn:microsoft.com/office/officeart/2005/8/layout/orgChart1"/>
    <dgm:cxn modelId="{A1E58C5D-BE5E-4019-8C3F-4169B101D305}" type="presOf" srcId="{308EECD6-1D58-4DC1-8224-656CBC608051}" destId="{5A9B4BE0-FE02-4584-83F6-09C6429F991B}" srcOrd="0" destOrd="0" presId="urn:microsoft.com/office/officeart/2005/8/layout/orgChart1"/>
    <dgm:cxn modelId="{9BD7EBB3-E44D-4DD0-A5C9-3B08BD4968CF}" type="presOf" srcId="{9A47FE2A-5CEA-4426-A9F7-2C06130D8773}" destId="{38BC7F59-ACF2-42E9-BECF-F374A5246F58}" srcOrd="0" destOrd="0" presId="urn:microsoft.com/office/officeart/2005/8/layout/orgChart1"/>
    <dgm:cxn modelId="{B484B44E-BE64-4921-A70C-ECC3D17BC4D2}" type="presOf" srcId="{3883EE37-41D0-45B7-8015-80A52894672C}" destId="{CE1C6234-C164-4B1D-B95D-CCA46153A1AE}" srcOrd="0" destOrd="0" presId="urn:microsoft.com/office/officeart/2005/8/layout/orgChart1"/>
    <dgm:cxn modelId="{002EFB7C-1C03-419C-BF37-F47EFF2E1FCD}" type="presOf" srcId="{6295D1CB-60CD-4647-A474-6C97AE1766CF}" destId="{68AFA775-FE3B-4773-A0A4-F469C72D635E}" srcOrd="0" destOrd="0" presId="urn:microsoft.com/office/officeart/2005/8/layout/orgChart1"/>
    <dgm:cxn modelId="{F3EEA03C-7BC9-450E-A6B2-EB936D78DA15}" type="presOf" srcId="{1E1AB69B-3C47-47D2-AFCC-274871C34821}" destId="{41D263BC-B025-4616-8A43-582CF5BF0C55}" srcOrd="1" destOrd="0" presId="urn:microsoft.com/office/officeart/2005/8/layout/orgChart1"/>
    <dgm:cxn modelId="{1D41C97A-FC51-4639-943F-F8944D7CE094}" srcId="{02F80F9B-EF79-4877-AAAB-B3360DBF1537}" destId="{C79EB081-6765-4701-B84F-E59C80C6A238}" srcOrd="0" destOrd="0" parTransId="{0E406DB7-D44A-4329-8CB5-6161E71AF56E}" sibTransId="{8C0A634F-F122-410F-A524-6F4D9A685B3E}"/>
    <dgm:cxn modelId="{C3A69CFA-1739-4270-9F81-A6A42A48C467}" type="presOf" srcId="{02F80F9B-EF79-4877-AAAB-B3360DBF1537}" destId="{B2456DFC-29F8-4E84-BC2C-F7749503A799}" srcOrd="0" destOrd="0" presId="urn:microsoft.com/office/officeart/2005/8/layout/orgChart1"/>
    <dgm:cxn modelId="{E4D5E117-7DB7-49A2-BE3D-64ED04BE68E6}" type="presOf" srcId="{D6FBDF8E-53CB-4CA0-8CEF-B233FCF334B9}" destId="{22B77D0B-7C45-4885-B660-1D455390F097}" srcOrd="0" destOrd="0" presId="urn:microsoft.com/office/officeart/2005/8/layout/orgChart1"/>
    <dgm:cxn modelId="{83330E27-E293-45A8-9A20-5C1E99D7B582}" type="presOf" srcId="{AFB27289-8951-4951-8319-8736AA8B7A8B}" destId="{DC8610E8-8CBB-45BD-B029-40B8117CACF7}" srcOrd="0" destOrd="0" presId="urn:microsoft.com/office/officeart/2005/8/layout/orgChart1"/>
    <dgm:cxn modelId="{0DD5DC95-99DC-4120-8BEE-50FD648B1B71}" type="presOf" srcId="{1A9E732D-10F3-40D9-AE93-D3DA71E0BE11}" destId="{DE0E2467-80AC-40D2-B35D-FACA7BD360D8}" srcOrd="0" destOrd="0" presId="urn:microsoft.com/office/officeart/2005/8/layout/orgChart1"/>
    <dgm:cxn modelId="{BA23A7FB-628C-443B-A40C-EF9D855BC764}" type="presOf" srcId="{413C815D-DC5D-4D66-AABB-A3EDEADC1603}" destId="{F79ABFA3-2671-4264-B86B-AF939215A02D}" srcOrd="0" destOrd="0" presId="urn:microsoft.com/office/officeart/2005/8/layout/orgChart1"/>
    <dgm:cxn modelId="{9D5301CF-991A-4130-88FA-103BF0D45639}" type="presOf" srcId="{0E424CB7-B5E7-4863-A657-81DA493FBE1E}" destId="{89285DBD-C144-4A48-AE28-5688493E2ECF}" srcOrd="0" destOrd="0" presId="urn:microsoft.com/office/officeart/2005/8/layout/orgChart1"/>
    <dgm:cxn modelId="{028B9322-E510-4645-A582-D8262BA10DD2}" type="presOf" srcId="{10036A5D-84E5-4801-AD99-4AAFD2F1AA72}" destId="{96E49E26-1E8C-4596-A6D9-B00875480701}" srcOrd="1" destOrd="0" presId="urn:microsoft.com/office/officeart/2005/8/layout/orgChart1"/>
    <dgm:cxn modelId="{02059B5B-5BC7-41D7-BC6D-8B8799E06574}" type="presOf" srcId="{E59BAD32-75BB-4CD9-80CF-01E0B73A8BDE}" destId="{3584F96F-D521-4DC1-86E9-DF4CBC9C0EDA}" srcOrd="1" destOrd="0" presId="urn:microsoft.com/office/officeart/2005/8/layout/orgChart1"/>
    <dgm:cxn modelId="{983B5B3C-8991-4E5D-BB03-7D83FA16DB5E}" type="presOf" srcId="{783248C1-9281-4CD1-9119-C73DBE2A7D95}" destId="{BCFF8739-115D-4817-9286-A04DA86B75A0}" srcOrd="1" destOrd="0" presId="urn:microsoft.com/office/officeart/2005/8/layout/orgChart1"/>
    <dgm:cxn modelId="{574A18EF-ACCC-480A-B433-BD3C7D1C9D4C}" type="presOf" srcId="{E59BAD32-75BB-4CD9-80CF-01E0B73A8BDE}" destId="{3CF367BC-A697-4936-9D29-0135EF2F831B}" srcOrd="0" destOrd="0" presId="urn:microsoft.com/office/officeart/2005/8/layout/orgChart1"/>
    <dgm:cxn modelId="{5FB1A2DB-5AE5-4CD5-8CB5-41096D843B6D}" type="presOf" srcId="{8B8DB1AF-853B-45A1-A419-84E17098F5BD}" destId="{0E58B855-8395-43D5-8062-3AD58D6053D3}" srcOrd="1" destOrd="0" presId="urn:microsoft.com/office/officeart/2005/8/layout/orgChart1"/>
    <dgm:cxn modelId="{FE747B8C-EAFD-4DBF-836C-858EEE73CD80}" srcId="{A2C7D9E5-9075-4EFE-8DD8-27AD68A6DE77}" destId="{1A9E732D-10F3-40D9-AE93-D3DA71E0BE11}" srcOrd="1" destOrd="0" parTransId="{9A47FE2A-5CEA-4426-A9F7-2C06130D8773}" sibTransId="{C82245F9-116E-4C0C-AB94-63829EAAA590}"/>
    <dgm:cxn modelId="{C3867A3A-BC4B-41D5-9097-D611DBF2ED18}" type="presOf" srcId="{C284F4C7-472F-414E-821E-98D544BED215}" destId="{5EB4BE43-EADA-4A13-8707-C0FDD7B119A4}" srcOrd="0" destOrd="0" presId="urn:microsoft.com/office/officeart/2005/8/layout/orgChart1"/>
    <dgm:cxn modelId="{65738BAA-DF8F-42AE-B8FE-FD7D651320F7}" type="presOf" srcId="{A2C7D9E5-9075-4EFE-8DD8-27AD68A6DE77}" destId="{5AC4633A-4E80-4BD1-84D9-3F8E1BD710D9}" srcOrd="1" destOrd="0" presId="urn:microsoft.com/office/officeart/2005/8/layout/orgChart1"/>
    <dgm:cxn modelId="{AD15234E-E97E-4015-8E5A-F3D18A1CA05A}" type="presOf" srcId="{46DE82BF-CCE0-4AD7-B957-F1E4A8D44C12}" destId="{37A7A04B-F671-4731-96CD-5F83CCA142D1}" srcOrd="0" destOrd="0" presId="urn:microsoft.com/office/officeart/2005/8/layout/orgChart1"/>
    <dgm:cxn modelId="{12AD7818-2E26-4600-97A7-FCB4A34ABA05}" type="presOf" srcId="{0B43F475-3FBE-4348-98D5-9626A17D3D3F}" destId="{EC58586A-DF19-464A-A238-3403DD8309F5}" srcOrd="1" destOrd="0" presId="urn:microsoft.com/office/officeart/2005/8/layout/orgChart1"/>
    <dgm:cxn modelId="{0B855CB0-ED9B-48D9-B3A5-306AAE5D4C2A}" srcId="{A2C7D9E5-9075-4EFE-8DD8-27AD68A6DE77}" destId="{308EECD6-1D58-4DC1-8224-656CBC608051}" srcOrd="0" destOrd="0" parTransId="{0E424CB7-B5E7-4863-A657-81DA493FBE1E}" sibTransId="{F81B9FC9-487B-4A2B-A2FE-1C80DA8DE244}"/>
    <dgm:cxn modelId="{9D576B10-C5D1-4F31-B22C-13F2FC069992}" type="presOf" srcId="{4473BF6D-9F38-4D6A-A480-2EC63CC8BEB6}" destId="{3BAC724A-D6B7-4AFD-BAE3-E57B845A55B1}" srcOrd="0" destOrd="0" presId="urn:microsoft.com/office/officeart/2005/8/layout/orgChart1"/>
    <dgm:cxn modelId="{E4DF7494-340A-42DF-9153-CEC223797EE0}" type="presOf" srcId="{903D0483-DE6B-4452-BB27-0558679B8E30}" destId="{A95CF775-594E-4928-BBB6-48644417A229}" srcOrd="0" destOrd="0" presId="urn:microsoft.com/office/officeart/2005/8/layout/orgChart1"/>
    <dgm:cxn modelId="{A7F43259-E578-460E-9B84-461F5D0E5EB8}" type="presOf" srcId="{8B8DB1AF-853B-45A1-A419-84E17098F5BD}" destId="{BB086216-DFA5-434F-9D74-33E70A155E85}" srcOrd="0" destOrd="0" presId="urn:microsoft.com/office/officeart/2005/8/layout/orgChart1"/>
    <dgm:cxn modelId="{A50A0841-0588-4DFA-A72C-78A9A1CC4CD9}" srcId="{737D5F9F-BDB4-4FB6-A971-40BE96B1475E}" destId="{413C815D-DC5D-4D66-AABB-A3EDEADC1603}" srcOrd="1" destOrd="0" parTransId="{AFB27289-8951-4951-8319-8736AA8B7A8B}" sibTransId="{94695833-E825-4E10-8164-725239C4998B}"/>
    <dgm:cxn modelId="{EEA2F15A-D3C3-443C-AF25-6549DA29F0B7}" type="presOf" srcId="{4E49D9DF-53CE-49B9-8AE8-CF712D96C292}" destId="{A461EC00-8A77-43F4-A8CE-D18DDC909326}" srcOrd="0" destOrd="0" presId="urn:microsoft.com/office/officeart/2005/8/layout/orgChart1"/>
    <dgm:cxn modelId="{E6C4ACC2-B91B-4509-8098-338483914DBD}" srcId="{10036A5D-84E5-4801-AD99-4AAFD2F1AA72}" destId="{0B43F475-3FBE-4348-98D5-9626A17D3D3F}" srcOrd="1" destOrd="0" parTransId="{3883EE37-41D0-45B7-8015-80A52894672C}" sibTransId="{A76EBCFC-25CE-47E7-B047-0406CDC72A50}"/>
    <dgm:cxn modelId="{E6D2B148-3DF7-4BC8-9BD3-ECAEA9844AC1}" srcId="{3601F283-8E83-4E9C-B7D7-DE59F75F313A}" destId="{10036A5D-84E5-4801-AD99-4AAFD2F1AA72}" srcOrd="1" destOrd="0" parTransId="{0837B849-DECE-46A4-A5E3-331F2B4F400B}" sibTransId="{B84B8A14-CCD6-46CE-90C9-6250B4A5B7B8}"/>
    <dgm:cxn modelId="{D0943C06-3324-461A-A278-4FC9A70337AC}" type="presOf" srcId="{28C59997-A034-4BC6-BDBD-B586148F3D9A}" destId="{586521AE-A07C-420E-BEB5-31A50587F011}" srcOrd="0" destOrd="0" presId="urn:microsoft.com/office/officeart/2005/8/layout/orgChart1"/>
    <dgm:cxn modelId="{F1CB097B-020D-4028-81F8-4F89148FFB3E}" type="presOf" srcId="{3601F283-8E83-4E9C-B7D7-DE59F75F313A}" destId="{E2D6E702-FF3A-4CBC-938F-7B5895C0501F}" srcOrd="0" destOrd="0" presId="urn:microsoft.com/office/officeart/2005/8/layout/orgChart1"/>
    <dgm:cxn modelId="{65117364-82BC-4524-B6C8-371D5E87C62E}" type="presOf" srcId="{5902B63D-86EC-4E96-8BE4-B9CB7361A06E}" destId="{3860986F-45F8-4AEB-AEAD-10B643307F68}" srcOrd="1" destOrd="0" presId="urn:microsoft.com/office/officeart/2005/8/layout/orgChart1"/>
    <dgm:cxn modelId="{B37A3902-C90C-4447-B9BA-C6E96CF24785}" type="presOf" srcId="{617FAAF9-7435-4481-B74D-ACFC4F9F2F7D}" destId="{0E041E07-66A7-4E99-AA01-2A5CE44B4614}" srcOrd="1" destOrd="0" presId="urn:microsoft.com/office/officeart/2005/8/layout/orgChart1"/>
    <dgm:cxn modelId="{91BF10BE-11F2-43C2-9891-B9B290FF013D}" srcId="{617FAAF9-7435-4481-B74D-ACFC4F9F2F7D}" destId="{A2C7D9E5-9075-4EFE-8DD8-27AD68A6DE77}" srcOrd="1" destOrd="0" parTransId="{6A00D088-1FEA-4C40-BF18-09AA9642120B}" sibTransId="{47D47366-91C7-40B5-8EDD-F8A5BFDF2D39}"/>
    <dgm:cxn modelId="{1F08C705-7AA3-47CE-A0D8-29043A202DCA}" type="presOf" srcId="{0E406DB7-D44A-4329-8CB5-6161E71AF56E}" destId="{8985BC08-3D8F-47CC-959F-2849B66F5B43}" srcOrd="0" destOrd="0" presId="urn:microsoft.com/office/officeart/2005/8/layout/orgChart1"/>
    <dgm:cxn modelId="{5938F5FB-EC29-4AC0-A994-6EB1F1F986C9}" type="presOf" srcId="{17F95ABB-27C0-4D00-8CD5-2E9B3CD96CD7}" destId="{030DB147-38E9-4848-AEA6-883A3449FD29}" srcOrd="1" destOrd="0" presId="urn:microsoft.com/office/officeart/2005/8/layout/orgChart1"/>
    <dgm:cxn modelId="{921F9A8D-41BC-4B24-A7DE-91A97A52C827}" type="presOf" srcId="{CBCC7B75-C6FC-40AF-B148-DAE5A921BF67}" destId="{98A3164D-DBEC-4339-BF0C-AB660F1C5815}" srcOrd="0" destOrd="0" presId="urn:microsoft.com/office/officeart/2005/8/layout/orgChart1"/>
    <dgm:cxn modelId="{05EDBA24-D089-4AF0-A48D-EA863965D155}" type="presOf" srcId="{87FB4EF9-44D5-4B85-B96E-67FE0B1CF956}" destId="{77D6DECA-6CA3-4CC1-83E2-E181B6927D1B}" srcOrd="0" destOrd="0" presId="urn:microsoft.com/office/officeart/2005/8/layout/orgChart1"/>
    <dgm:cxn modelId="{AA4681F4-AB3B-405C-8D73-7F4C16921E28}" srcId="{3601F283-8E83-4E9C-B7D7-DE59F75F313A}" destId="{617FAAF9-7435-4481-B74D-ACFC4F9F2F7D}" srcOrd="0" destOrd="0" parTransId="{C1B09FD0-E0ED-41DB-8AF3-2DE3B26E48AF}" sibTransId="{7D28EEE1-5ADB-4ECD-818B-EA1DF4B9EC4C}"/>
    <dgm:cxn modelId="{0B49C1BF-0AFC-45F4-9650-C5FFA01CB692}" srcId="{E59BAD32-75BB-4CD9-80CF-01E0B73A8BDE}" destId="{28C59997-A034-4BC6-BDBD-B586148F3D9A}" srcOrd="0" destOrd="0" parTransId="{C284F4C7-472F-414E-821E-98D544BED215}" sibTransId="{BF083113-125D-4018-B63A-AB62AACB4220}"/>
    <dgm:cxn modelId="{D63A2E60-92D4-456C-9A4B-6F4CF138607E}" srcId="{783248C1-9281-4CD1-9119-C73DBE2A7D95}" destId="{695092A1-3457-42B4-AADD-EAE54EC0B71F}" srcOrd="1" destOrd="0" parTransId="{4E49D9DF-53CE-49B9-8AE8-CF712D96C292}" sibTransId="{FE5679A3-C2BD-4F38-873F-4FBFF53998F2}"/>
    <dgm:cxn modelId="{381F61B8-C879-46F2-9300-F8B40BBFBC19}" srcId="{E59BAD32-75BB-4CD9-80CF-01E0B73A8BDE}" destId="{1E1AB69B-3C47-47D2-AFCC-274871C34821}" srcOrd="1" destOrd="0" parTransId="{14EBBC8E-3015-493E-A70B-0D54F0CC5129}" sibTransId="{EF4B0824-07B2-450F-A43E-A4ECAEC9BEA6}"/>
    <dgm:cxn modelId="{B76E8389-D350-43C8-B1C2-5244964D6647}" type="presOf" srcId="{CBCC7B75-C6FC-40AF-B148-DAE5A921BF67}" destId="{0ED0FAA2-D287-44CC-80B8-FA805F2B92B5}" srcOrd="1" destOrd="0" presId="urn:microsoft.com/office/officeart/2005/8/layout/orgChart1"/>
    <dgm:cxn modelId="{08E0B87F-765F-49BC-9F99-8D855E325C7C}" type="presOf" srcId="{695092A1-3457-42B4-AADD-EAE54EC0B71F}" destId="{BF1608EA-07B6-46A5-BA93-7FDEEE540025}" srcOrd="0" destOrd="0" presId="urn:microsoft.com/office/officeart/2005/8/layout/orgChart1"/>
    <dgm:cxn modelId="{C4A961A0-0044-4E3A-A7CD-ADA289A1F39A}" type="presOf" srcId="{C79EB081-6765-4701-B84F-E59C80C6A238}" destId="{DB324231-FAB5-4FE3-8256-4E24369E87E1}" srcOrd="0" destOrd="0" presId="urn:microsoft.com/office/officeart/2005/8/layout/orgChart1"/>
    <dgm:cxn modelId="{8E5E120E-E355-438D-85CD-8B286EF993E4}" type="presOf" srcId="{783248C1-9281-4CD1-9119-C73DBE2A7D95}" destId="{2D2ADDE3-F292-44E2-8EFB-8828E41E3F27}" srcOrd="0" destOrd="0" presId="urn:microsoft.com/office/officeart/2005/8/layout/orgChart1"/>
    <dgm:cxn modelId="{E75D46B9-E812-410D-9209-E4AE25AF7C89}" type="presOf" srcId="{407DADC6-3CD3-4793-929A-94F673CBA075}" destId="{90767749-7BE9-4E86-9BDD-C89D1E6AAB1C}" srcOrd="0" destOrd="0" presId="urn:microsoft.com/office/officeart/2005/8/layout/orgChart1"/>
    <dgm:cxn modelId="{393E95B3-B792-42DA-B179-623532467D8D}" type="presOf" srcId="{695092A1-3457-42B4-AADD-EAE54EC0B71F}" destId="{DB427C9B-20B3-41CF-B025-2170C5B4DD40}" srcOrd="1" destOrd="0" presId="urn:microsoft.com/office/officeart/2005/8/layout/orgChart1"/>
    <dgm:cxn modelId="{22F14640-CF13-450A-A192-0D2B5C2D8683}" type="presOf" srcId="{17F95ABB-27C0-4D00-8CD5-2E9B3CD96CD7}" destId="{8925674F-F10D-4CCB-89B9-714541F5834A}" srcOrd="0" destOrd="0" presId="urn:microsoft.com/office/officeart/2005/8/layout/orgChart1"/>
    <dgm:cxn modelId="{AA6B822F-D77B-4835-A8E3-B43A2C8DFC0B}" type="presOf" srcId="{617FAAF9-7435-4481-B74D-ACFC4F9F2F7D}" destId="{DA1932B7-5458-4530-BD4C-DE7967D22930}" srcOrd="0" destOrd="0" presId="urn:microsoft.com/office/officeart/2005/8/layout/orgChart1"/>
    <dgm:cxn modelId="{CF294834-7C19-48DA-B45F-6773AAC0F603}" type="presOf" srcId="{1A9E732D-10F3-40D9-AE93-D3DA71E0BE11}" destId="{AA7EB4F2-4692-440C-ACB7-7F6B3C277093}" srcOrd="1" destOrd="0" presId="urn:microsoft.com/office/officeart/2005/8/layout/orgChart1"/>
    <dgm:cxn modelId="{D5842734-2510-4340-BFE2-342257CC6568}" srcId="{10036A5D-84E5-4801-AD99-4AAFD2F1AA72}" destId="{737D5F9F-BDB4-4FB6-A971-40BE96B1475E}" srcOrd="0" destOrd="0" parTransId="{A632FD4F-ED89-4C03-9CD8-BC7B7F6E4CCA}" sibTransId="{B3ED5D39-F7BD-41E6-8CC0-A97418D216B0}"/>
    <dgm:cxn modelId="{EA9848C5-AE4C-4621-938C-8137713D77EF}" srcId="{0B43F475-3FBE-4348-98D5-9626A17D3D3F}" destId="{903D0483-DE6B-4452-BB27-0558679B8E30}" srcOrd="1" destOrd="0" parTransId="{4473BF6D-9F38-4D6A-A480-2EC63CC8BEB6}" sibTransId="{F4E8C05E-169B-4011-9007-23DD91FED86E}"/>
    <dgm:cxn modelId="{DE27EA7B-A253-4277-8B10-8E8062EED8BA}" type="presOf" srcId="{10036A5D-84E5-4801-AD99-4AAFD2F1AA72}" destId="{7D381504-27FF-4549-9981-02B45FC6B9FF}" srcOrd="0" destOrd="0" presId="urn:microsoft.com/office/officeart/2005/8/layout/orgChart1"/>
    <dgm:cxn modelId="{E03DFC79-3A6B-4833-A322-7D713641E24F}" type="presOf" srcId="{6A00D088-1FEA-4C40-BF18-09AA9642120B}" destId="{12AB69F7-5254-4D99-8ADC-C3CFB9D8C136}" srcOrd="0" destOrd="0" presId="urn:microsoft.com/office/officeart/2005/8/layout/orgChart1"/>
    <dgm:cxn modelId="{BB176443-4CF2-4FAA-8EFA-AAD7E4CDF25A}" type="presOf" srcId="{0B43F475-3FBE-4348-98D5-9626A17D3D3F}" destId="{2D2210DF-A1ED-4AFA-8AFB-FF4A9A8D391D}" srcOrd="0" destOrd="0" presId="urn:microsoft.com/office/officeart/2005/8/layout/orgChart1"/>
    <dgm:cxn modelId="{82F32BA2-609B-4733-9B9C-2803C6E29A8C}" type="presParOf" srcId="{E2D6E702-FF3A-4CBC-938F-7B5895C0501F}" destId="{FB929FBC-8149-4C52-BE17-8B17A108803F}" srcOrd="0" destOrd="0" presId="urn:microsoft.com/office/officeart/2005/8/layout/orgChart1"/>
    <dgm:cxn modelId="{F7C98713-C7C1-436F-9CAC-38A4A022ABBB}" type="presParOf" srcId="{FB929FBC-8149-4C52-BE17-8B17A108803F}" destId="{44FC3964-4E97-4FD2-B138-07E5752C0418}" srcOrd="0" destOrd="0" presId="urn:microsoft.com/office/officeart/2005/8/layout/orgChart1"/>
    <dgm:cxn modelId="{DA0B09F6-431C-4CEE-B5B3-C5F3A1411E2A}" type="presParOf" srcId="{44FC3964-4E97-4FD2-B138-07E5752C0418}" destId="{DA1932B7-5458-4530-BD4C-DE7967D22930}" srcOrd="0" destOrd="0" presId="urn:microsoft.com/office/officeart/2005/8/layout/orgChart1"/>
    <dgm:cxn modelId="{F88F106B-40C5-4446-AB74-E32BC1E2F82B}" type="presParOf" srcId="{44FC3964-4E97-4FD2-B138-07E5752C0418}" destId="{0E041E07-66A7-4E99-AA01-2A5CE44B4614}" srcOrd="1" destOrd="0" presId="urn:microsoft.com/office/officeart/2005/8/layout/orgChart1"/>
    <dgm:cxn modelId="{744942BB-7C18-4617-85F1-4354D29A30EE}" type="presParOf" srcId="{FB929FBC-8149-4C52-BE17-8B17A108803F}" destId="{5C4F1C73-22FA-4DF0-86A0-80045FF8A747}" srcOrd="1" destOrd="0" presId="urn:microsoft.com/office/officeart/2005/8/layout/orgChart1"/>
    <dgm:cxn modelId="{FEC9D981-1B40-436B-B456-447C70442697}" type="presParOf" srcId="{5C4F1C73-22FA-4DF0-86A0-80045FF8A747}" destId="{90767749-7BE9-4E86-9BDD-C89D1E6AAB1C}" srcOrd="0" destOrd="0" presId="urn:microsoft.com/office/officeart/2005/8/layout/orgChart1"/>
    <dgm:cxn modelId="{72916DE1-DEAD-4909-890F-EFA752B001CC}" type="presParOf" srcId="{5C4F1C73-22FA-4DF0-86A0-80045FF8A747}" destId="{81210884-64C9-4BA5-BED6-7CADDB2CB669}" srcOrd="1" destOrd="0" presId="urn:microsoft.com/office/officeart/2005/8/layout/orgChart1"/>
    <dgm:cxn modelId="{DE4BE32E-9D11-4E45-B7F0-DFF1221E0874}" type="presParOf" srcId="{81210884-64C9-4BA5-BED6-7CADDB2CB669}" destId="{20D6E2CA-C11A-40E5-80B9-EE3CA40A21EC}" srcOrd="0" destOrd="0" presId="urn:microsoft.com/office/officeart/2005/8/layout/orgChart1"/>
    <dgm:cxn modelId="{B7BFDCF7-8697-42EE-AAF6-FFE04FABF115}" type="presParOf" srcId="{20D6E2CA-C11A-40E5-80B9-EE3CA40A21EC}" destId="{2D2ADDE3-F292-44E2-8EFB-8828E41E3F27}" srcOrd="0" destOrd="0" presId="urn:microsoft.com/office/officeart/2005/8/layout/orgChart1"/>
    <dgm:cxn modelId="{7FA8B1AD-3A6F-438E-A01A-5DA2D8E7FFA1}" type="presParOf" srcId="{20D6E2CA-C11A-40E5-80B9-EE3CA40A21EC}" destId="{BCFF8739-115D-4817-9286-A04DA86B75A0}" srcOrd="1" destOrd="0" presId="urn:microsoft.com/office/officeart/2005/8/layout/orgChart1"/>
    <dgm:cxn modelId="{036FF5E8-9CF6-454A-AFD4-F2EB3CB7DFF5}" type="presParOf" srcId="{81210884-64C9-4BA5-BED6-7CADDB2CB669}" destId="{17020773-8C5C-4F6D-A72B-02E541FC9DB8}" srcOrd="1" destOrd="0" presId="urn:microsoft.com/office/officeart/2005/8/layout/orgChart1"/>
    <dgm:cxn modelId="{8FB7C3ED-41B9-48CD-9AEB-1E42CE251661}" type="presParOf" srcId="{17020773-8C5C-4F6D-A72B-02E541FC9DB8}" destId="{77D6DECA-6CA3-4CC1-83E2-E181B6927D1B}" srcOrd="0" destOrd="0" presId="urn:microsoft.com/office/officeart/2005/8/layout/orgChart1"/>
    <dgm:cxn modelId="{FCEBC4A3-CB37-4A8B-BF52-7AA25769A57A}" type="presParOf" srcId="{17020773-8C5C-4F6D-A72B-02E541FC9DB8}" destId="{A67A2499-0296-4A81-A32E-83B28BEADFE9}" srcOrd="1" destOrd="0" presId="urn:microsoft.com/office/officeart/2005/8/layout/orgChart1"/>
    <dgm:cxn modelId="{21BF3303-AFB2-4C52-B4E9-84490D881231}" type="presParOf" srcId="{A67A2499-0296-4A81-A32E-83B28BEADFE9}" destId="{0986ECA2-161A-458B-AA5A-6E5E280F2C3E}" srcOrd="0" destOrd="0" presId="urn:microsoft.com/office/officeart/2005/8/layout/orgChart1"/>
    <dgm:cxn modelId="{C8CD1A22-B22A-4F30-BBE1-FB3C6B77CC31}" type="presParOf" srcId="{0986ECA2-161A-458B-AA5A-6E5E280F2C3E}" destId="{98A3164D-DBEC-4339-BF0C-AB660F1C5815}" srcOrd="0" destOrd="0" presId="urn:microsoft.com/office/officeart/2005/8/layout/orgChart1"/>
    <dgm:cxn modelId="{CC05DAF0-2627-40F4-9A89-07F2FE57D047}" type="presParOf" srcId="{0986ECA2-161A-458B-AA5A-6E5E280F2C3E}" destId="{0ED0FAA2-D287-44CC-80B8-FA805F2B92B5}" srcOrd="1" destOrd="0" presId="urn:microsoft.com/office/officeart/2005/8/layout/orgChart1"/>
    <dgm:cxn modelId="{D09C77AF-FEA1-4DFA-9FEC-3FC44D54EA62}" type="presParOf" srcId="{A67A2499-0296-4A81-A32E-83B28BEADFE9}" destId="{1E990757-5CA8-477A-8CA4-F4B607713CDE}" srcOrd="1" destOrd="0" presId="urn:microsoft.com/office/officeart/2005/8/layout/orgChart1"/>
    <dgm:cxn modelId="{C0A1E6ED-2484-4974-8FA2-6B095A85D663}" type="presParOf" srcId="{A67A2499-0296-4A81-A32E-83B28BEADFE9}" destId="{27447709-DAF3-453D-AAE2-9555751C5880}" srcOrd="2" destOrd="0" presId="urn:microsoft.com/office/officeart/2005/8/layout/orgChart1"/>
    <dgm:cxn modelId="{2179DDF9-6D59-429C-9FD0-404421642568}" type="presParOf" srcId="{17020773-8C5C-4F6D-A72B-02E541FC9DB8}" destId="{A461EC00-8A77-43F4-A8CE-D18DDC909326}" srcOrd="2" destOrd="0" presId="urn:microsoft.com/office/officeart/2005/8/layout/orgChart1"/>
    <dgm:cxn modelId="{2A713008-0A8A-49FA-986E-109630B835FD}" type="presParOf" srcId="{17020773-8C5C-4F6D-A72B-02E541FC9DB8}" destId="{8B4891DB-3BE0-432B-ADA8-7985691E71C0}" srcOrd="3" destOrd="0" presId="urn:microsoft.com/office/officeart/2005/8/layout/orgChart1"/>
    <dgm:cxn modelId="{DF0CF7E2-2E03-4E45-8175-BC97A2BC6BB3}" type="presParOf" srcId="{8B4891DB-3BE0-432B-ADA8-7985691E71C0}" destId="{55F7508E-0692-47F2-AE14-51CC571896BC}" srcOrd="0" destOrd="0" presId="urn:microsoft.com/office/officeart/2005/8/layout/orgChart1"/>
    <dgm:cxn modelId="{5E1940E4-204B-4CEF-90CE-B7953747F592}" type="presParOf" srcId="{55F7508E-0692-47F2-AE14-51CC571896BC}" destId="{BF1608EA-07B6-46A5-BA93-7FDEEE540025}" srcOrd="0" destOrd="0" presId="urn:microsoft.com/office/officeart/2005/8/layout/orgChart1"/>
    <dgm:cxn modelId="{0EEC3FBA-60EB-4ED6-94D1-3ACECA36FE86}" type="presParOf" srcId="{55F7508E-0692-47F2-AE14-51CC571896BC}" destId="{DB427C9B-20B3-41CF-B025-2170C5B4DD40}" srcOrd="1" destOrd="0" presId="urn:microsoft.com/office/officeart/2005/8/layout/orgChart1"/>
    <dgm:cxn modelId="{1451EA71-DF72-4080-9886-1EFA56D65FF1}" type="presParOf" srcId="{8B4891DB-3BE0-432B-ADA8-7985691E71C0}" destId="{6843D85E-D6C2-426F-A192-661CE1705BD7}" srcOrd="1" destOrd="0" presId="urn:microsoft.com/office/officeart/2005/8/layout/orgChart1"/>
    <dgm:cxn modelId="{13EF1E1E-F3FF-410B-83D2-61D6C3FB2485}" type="presParOf" srcId="{8B4891DB-3BE0-432B-ADA8-7985691E71C0}" destId="{346695F9-CDE9-4674-8806-A56E53CD3C73}" srcOrd="2" destOrd="0" presId="urn:microsoft.com/office/officeart/2005/8/layout/orgChart1"/>
    <dgm:cxn modelId="{99FEF061-68D4-49D0-BD0D-9DF164294338}" type="presParOf" srcId="{81210884-64C9-4BA5-BED6-7CADDB2CB669}" destId="{6ECD8AF3-DD17-40A0-8393-4CB02BE2CE48}" srcOrd="2" destOrd="0" presId="urn:microsoft.com/office/officeart/2005/8/layout/orgChart1"/>
    <dgm:cxn modelId="{B8AF5734-BC30-43F3-96C5-86C6D0F457C5}" type="presParOf" srcId="{5C4F1C73-22FA-4DF0-86A0-80045FF8A747}" destId="{12AB69F7-5254-4D99-8ADC-C3CFB9D8C136}" srcOrd="2" destOrd="0" presId="urn:microsoft.com/office/officeart/2005/8/layout/orgChart1"/>
    <dgm:cxn modelId="{955B5BA9-E66B-435E-B8E2-A0C1ECAB74DD}" type="presParOf" srcId="{5C4F1C73-22FA-4DF0-86A0-80045FF8A747}" destId="{BC7BF839-3DC4-491C-B656-308447B5E0B7}" srcOrd="3" destOrd="0" presId="urn:microsoft.com/office/officeart/2005/8/layout/orgChart1"/>
    <dgm:cxn modelId="{1B910EB1-1FD5-4F91-B3FB-8CD559F218AD}" type="presParOf" srcId="{BC7BF839-3DC4-491C-B656-308447B5E0B7}" destId="{790F8D44-018B-40F2-BF64-5CECA6A35D60}" srcOrd="0" destOrd="0" presId="urn:microsoft.com/office/officeart/2005/8/layout/orgChart1"/>
    <dgm:cxn modelId="{9B1E9BDC-0F02-49DA-AFDD-F5F66228AA65}" type="presParOf" srcId="{790F8D44-018B-40F2-BF64-5CECA6A35D60}" destId="{56C0A0BA-00A3-40F0-9623-16AB612CD80B}" srcOrd="0" destOrd="0" presId="urn:microsoft.com/office/officeart/2005/8/layout/orgChart1"/>
    <dgm:cxn modelId="{D4AE6F1B-D9A6-4B26-8F78-0DEEA967CFD4}" type="presParOf" srcId="{790F8D44-018B-40F2-BF64-5CECA6A35D60}" destId="{5AC4633A-4E80-4BD1-84D9-3F8E1BD710D9}" srcOrd="1" destOrd="0" presId="urn:microsoft.com/office/officeart/2005/8/layout/orgChart1"/>
    <dgm:cxn modelId="{F44CF13F-3C56-45C6-A0FF-934AABBE9FA8}" type="presParOf" srcId="{BC7BF839-3DC4-491C-B656-308447B5E0B7}" destId="{8BA8CCF3-B880-4710-B666-AECF43B83878}" srcOrd="1" destOrd="0" presId="urn:microsoft.com/office/officeart/2005/8/layout/orgChart1"/>
    <dgm:cxn modelId="{9F2ADC91-6C38-4744-8D06-EA668BD57492}" type="presParOf" srcId="{8BA8CCF3-B880-4710-B666-AECF43B83878}" destId="{89285DBD-C144-4A48-AE28-5688493E2ECF}" srcOrd="0" destOrd="0" presId="urn:microsoft.com/office/officeart/2005/8/layout/orgChart1"/>
    <dgm:cxn modelId="{ACE9BA98-C539-4F0D-A1C6-3D4723A0D6FE}" type="presParOf" srcId="{8BA8CCF3-B880-4710-B666-AECF43B83878}" destId="{503C75F8-CF31-4745-982E-F91097782C58}" srcOrd="1" destOrd="0" presId="urn:microsoft.com/office/officeart/2005/8/layout/orgChart1"/>
    <dgm:cxn modelId="{6C232E01-BDF0-424B-9442-FB5241AE2A29}" type="presParOf" srcId="{503C75F8-CF31-4745-982E-F91097782C58}" destId="{AA8F2C79-8C44-455C-ADAE-3FB17659B2C4}" srcOrd="0" destOrd="0" presId="urn:microsoft.com/office/officeart/2005/8/layout/orgChart1"/>
    <dgm:cxn modelId="{B554826A-D2A2-4545-AB5D-0B2362B1ECAD}" type="presParOf" srcId="{AA8F2C79-8C44-455C-ADAE-3FB17659B2C4}" destId="{5A9B4BE0-FE02-4584-83F6-09C6429F991B}" srcOrd="0" destOrd="0" presId="urn:microsoft.com/office/officeart/2005/8/layout/orgChart1"/>
    <dgm:cxn modelId="{8372E97D-8D5A-4A92-886B-13F459996FB3}" type="presParOf" srcId="{AA8F2C79-8C44-455C-ADAE-3FB17659B2C4}" destId="{BD1BD3B7-85A0-454A-8C8E-3770AB8931CB}" srcOrd="1" destOrd="0" presId="urn:microsoft.com/office/officeart/2005/8/layout/orgChart1"/>
    <dgm:cxn modelId="{8A5FBF09-2EF7-4AC0-B44E-0AE435B01139}" type="presParOf" srcId="{503C75F8-CF31-4745-982E-F91097782C58}" destId="{AFDDCB57-7947-41FD-8E7B-895E760B6850}" srcOrd="1" destOrd="0" presId="urn:microsoft.com/office/officeart/2005/8/layout/orgChart1"/>
    <dgm:cxn modelId="{2477D26D-BB65-4E0E-B7FB-5C9FD17F60AE}" type="presParOf" srcId="{503C75F8-CF31-4745-982E-F91097782C58}" destId="{6DF31A5D-84DE-4A3E-AA73-2B930D472DC8}" srcOrd="2" destOrd="0" presId="urn:microsoft.com/office/officeart/2005/8/layout/orgChart1"/>
    <dgm:cxn modelId="{50F61A1D-3201-4EA7-9DF6-04E8E9C58331}" type="presParOf" srcId="{8BA8CCF3-B880-4710-B666-AECF43B83878}" destId="{38BC7F59-ACF2-42E9-BECF-F374A5246F58}" srcOrd="2" destOrd="0" presId="urn:microsoft.com/office/officeart/2005/8/layout/orgChart1"/>
    <dgm:cxn modelId="{EBDFD1E6-71B0-4072-8EBB-DDA641211AB0}" type="presParOf" srcId="{8BA8CCF3-B880-4710-B666-AECF43B83878}" destId="{E7B97C1D-9B76-4157-B5A2-E9A95C81A538}" srcOrd="3" destOrd="0" presId="urn:microsoft.com/office/officeart/2005/8/layout/orgChart1"/>
    <dgm:cxn modelId="{A350C791-134E-4FC6-A5B6-FF41E34CEAD0}" type="presParOf" srcId="{E7B97C1D-9B76-4157-B5A2-E9A95C81A538}" destId="{B0E5B85D-CEF5-421D-8B2F-7E71BD944BD3}" srcOrd="0" destOrd="0" presId="urn:microsoft.com/office/officeart/2005/8/layout/orgChart1"/>
    <dgm:cxn modelId="{C3B51DCC-DC53-4A65-A2F7-9BBD5CDB7E8E}" type="presParOf" srcId="{B0E5B85D-CEF5-421D-8B2F-7E71BD944BD3}" destId="{DE0E2467-80AC-40D2-B35D-FACA7BD360D8}" srcOrd="0" destOrd="0" presId="urn:microsoft.com/office/officeart/2005/8/layout/orgChart1"/>
    <dgm:cxn modelId="{2371169D-5C45-4DBD-8ABC-2C0F7B3A84E6}" type="presParOf" srcId="{B0E5B85D-CEF5-421D-8B2F-7E71BD944BD3}" destId="{AA7EB4F2-4692-440C-ACB7-7F6B3C277093}" srcOrd="1" destOrd="0" presId="urn:microsoft.com/office/officeart/2005/8/layout/orgChart1"/>
    <dgm:cxn modelId="{B53B6D83-0572-47FD-97E1-D88CCEA1746C}" type="presParOf" srcId="{E7B97C1D-9B76-4157-B5A2-E9A95C81A538}" destId="{A4AC2E69-FDB9-46FA-B377-7084CE0716DC}" srcOrd="1" destOrd="0" presId="urn:microsoft.com/office/officeart/2005/8/layout/orgChart1"/>
    <dgm:cxn modelId="{2AF96C4D-BFF9-4205-AEDE-403AE1E60970}" type="presParOf" srcId="{E7B97C1D-9B76-4157-B5A2-E9A95C81A538}" destId="{07B7E1F8-6D7F-4166-9B43-4378B5BF2F40}" srcOrd="2" destOrd="0" presId="urn:microsoft.com/office/officeart/2005/8/layout/orgChart1"/>
    <dgm:cxn modelId="{C055D76C-CC5B-4F01-B333-85448B269F0E}" type="presParOf" srcId="{BC7BF839-3DC4-491C-B656-308447B5E0B7}" destId="{469A0B50-B2D1-430E-A214-6CF7DF81C1D9}" srcOrd="2" destOrd="0" presId="urn:microsoft.com/office/officeart/2005/8/layout/orgChart1"/>
    <dgm:cxn modelId="{AF62D919-F94F-4645-9243-9A11520E2358}" type="presParOf" srcId="{FB929FBC-8149-4C52-BE17-8B17A108803F}" destId="{01783844-D2B5-4DAD-BA61-16E507DF956F}" srcOrd="2" destOrd="0" presId="urn:microsoft.com/office/officeart/2005/8/layout/orgChart1"/>
    <dgm:cxn modelId="{84617049-D3C3-4CCB-A5FE-3C7748CED203}" type="presParOf" srcId="{E2D6E702-FF3A-4CBC-938F-7B5895C0501F}" destId="{49D0FC19-84B1-484D-B331-6340AEE539F7}" srcOrd="1" destOrd="0" presId="urn:microsoft.com/office/officeart/2005/8/layout/orgChart1"/>
    <dgm:cxn modelId="{3FFF4F15-9984-4481-88F7-9B9304D8FE47}" type="presParOf" srcId="{49D0FC19-84B1-484D-B331-6340AEE539F7}" destId="{CADC1E91-7057-4B7A-8A04-20AB29E7EFED}" srcOrd="0" destOrd="0" presId="urn:microsoft.com/office/officeart/2005/8/layout/orgChart1"/>
    <dgm:cxn modelId="{14AED020-43D4-4E2B-B239-CA2E24477BED}" type="presParOf" srcId="{CADC1E91-7057-4B7A-8A04-20AB29E7EFED}" destId="{7D381504-27FF-4549-9981-02B45FC6B9FF}" srcOrd="0" destOrd="0" presId="urn:microsoft.com/office/officeart/2005/8/layout/orgChart1"/>
    <dgm:cxn modelId="{F69BEC0B-6714-4228-9CA5-306BAF43BC28}" type="presParOf" srcId="{CADC1E91-7057-4B7A-8A04-20AB29E7EFED}" destId="{96E49E26-1E8C-4596-A6D9-B00875480701}" srcOrd="1" destOrd="0" presId="urn:microsoft.com/office/officeart/2005/8/layout/orgChart1"/>
    <dgm:cxn modelId="{585ECE49-1E39-494E-A410-1A2C6D84BFE3}" type="presParOf" srcId="{49D0FC19-84B1-484D-B331-6340AEE539F7}" destId="{D2D7BA9A-CC26-4A89-ACC7-E20D908C9B03}" srcOrd="1" destOrd="0" presId="urn:microsoft.com/office/officeart/2005/8/layout/orgChart1"/>
    <dgm:cxn modelId="{317EAC88-955D-4639-8CD6-87E05C2C9EAC}" type="presParOf" srcId="{D2D7BA9A-CC26-4A89-ACC7-E20D908C9B03}" destId="{3E859B64-D732-4D39-B53E-AE771903AFBD}" srcOrd="0" destOrd="0" presId="urn:microsoft.com/office/officeart/2005/8/layout/orgChart1"/>
    <dgm:cxn modelId="{9C18CA05-EE21-45DF-96DA-A2F892038556}" type="presParOf" srcId="{D2D7BA9A-CC26-4A89-ACC7-E20D908C9B03}" destId="{597F3EC7-84B0-4C87-950A-10C6CA5CE2FB}" srcOrd="1" destOrd="0" presId="urn:microsoft.com/office/officeart/2005/8/layout/orgChart1"/>
    <dgm:cxn modelId="{A226B5E7-2E08-4F1B-BA3B-91AF3D45AC1B}" type="presParOf" srcId="{597F3EC7-84B0-4C87-950A-10C6CA5CE2FB}" destId="{3CB07431-DF26-44DE-A50C-D8663C943310}" srcOrd="0" destOrd="0" presId="urn:microsoft.com/office/officeart/2005/8/layout/orgChart1"/>
    <dgm:cxn modelId="{F2077EC3-44B6-493C-848C-0D60A962A9C6}" type="presParOf" srcId="{3CB07431-DF26-44DE-A50C-D8663C943310}" destId="{489B166B-0B3E-4D56-B320-11E25904AA2A}" srcOrd="0" destOrd="0" presId="urn:microsoft.com/office/officeart/2005/8/layout/orgChart1"/>
    <dgm:cxn modelId="{D929634A-05D5-4343-92F3-A89D146A88D8}" type="presParOf" srcId="{3CB07431-DF26-44DE-A50C-D8663C943310}" destId="{D667B66D-C8BF-4231-B45A-A1F9C5ED70E3}" srcOrd="1" destOrd="0" presId="urn:microsoft.com/office/officeart/2005/8/layout/orgChart1"/>
    <dgm:cxn modelId="{BD2B52B2-659F-4F64-8683-4C70A3E2C9EA}" type="presParOf" srcId="{597F3EC7-84B0-4C87-950A-10C6CA5CE2FB}" destId="{5E3F4066-73BC-43B2-A7F9-5FA7793433B2}" srcOrd="1" destOrd="0" presId="urn:microsoft.com/office/officeart/2005/8/layout/orgChart1"/>
    <dgm:cxn modelId="{3560B5D9-D1BA-4A83-AA40-BFECF6FAFC12}" type="presParOf" srcId="{5E3F4066-73BC-43B2-A7F9-5FA7793433B2}" destId="{0D84F528-D5BE-40A0-885B-223624D8931C}" srcOrd="0" destOrd="0" presId="urn:microsoft.com/office/officeart/2005/8/layout/orgChart1"/>
    <dgm:cxn modelId="{6C3FC776-CAF1-4475-A1A2-1EE4F411979B}" type="presParOf" srcId="{5E3F4066-73BC-43B2-A7F9-5FA7793433B2}" destId="{A5A6B652-7138-4373-9222-F344A7A05606}" srcOrd="1" destOrd="0" presId="urn:microsoft.com/office/officeart/2005/8/layout/orgChart1"/>
    <dgm:cxn modelId="{1A887E06-D3D5-4D1F-80BF-D8D7CBCCAD40}" type="presParOf" srcId="{A5A6B652-7138-4373-9222-F344A7A05606}" destId="{44077366-2680-4C9D-B162-1FF6196B77EC}" srcOrd="0" destOrd="0" presId="urn:microsoft.com/office/officeart/2005/8/layout/orgChart1"/>
    <dgm:cxn modelId="{137B769B-0E1E-45DF-89DA-6885FCD831C3}" type="presParOf" srcId="{44077366-2680-4C9D-B162-1FF6196B77EC}" destId="{8925674F-F10D-4CCB-89B9-714541F5834A}" srcOrd="0" destOrd="0" presId="urn:microsoft.com/office/officeart/2005/8/layout/orgChart1"/>
    <dgm:cxn modelId="{36B60546-2D4A-452C-8524-45D7CCE5C4D2}" type="presParOf" srcId="{44077366-2680-4C9D-B162-1FF6196B77EC}" destId="{030DB147-38E9-4848-AEA6-883A3449FD29}" srcOrd="1" destOrd="0" presId="urn:microsoft.com/office/officeart/2005/8/layout/orgChart1"/>
    <dgm:cxn modelId="{6179FCD0-DA64-4252-8532-A67D5B2A931D}" type="presParOf" srcId="{A5A6B652-7138-4373-9222-F344A7A05606}" destId="{3D2F64E7-B2ED-4D36-9B20-AFC340417E7C}" srcOrd="1" destOrd="0" presId="urn:microsoft.com/office/officeart/2005/8/layout/orgChart1"/>
    <dgm:cxn modelId="{9F1B1038-5D47-4D01-BF41-D7F97883BDDA}" type="presParOf" srcId="{A5A6B652-7138-4373-9222-F344A7A05606}" destId="{D3AA933E-F4D9-460D-BCC4-8F62BC93FC15}" srcOrd="2" destOrd="0" presId="urn:microsoft.com/office/officeart/2005/8/layout/orgChart1"/>
    <dgm:cxn modelId="{06E262AE-240E-4363-A39B-1833E7F7EC60}" type="presParOf" srcId="{5E3F4066-73BC-43B2-A7F9-5FA7793433B2}" destId="{DC8610E8-8CBB-45BD-B029-40B8117CACF7}" srcOrd="2" destOrd="0" presId="urn:microsoft.com/office/officeart/2005/8/layout/orgChart1"/>
    <dgm:cxn modelId="{1786895D-B8C8-4C57-B23A-00631B53850C}" type="presParOf" srcId="{5E3F4066-73BC-43B2-A7F9-5FA7793433B2}" destId="{5CD1E30D-366C-4579-85A4-1CDA8B88241B}" srcOrd="3" destOrd="0" presId="urn:microsoft.com/office/officeart/2005/8/layout/orgChart1"/>
    <dgm:cxn modelId="{15879AE8-FC15-4046-B7AD-BA8A1D48CF0A}" type="presParOf" srcId="{5CD1E30D-366C-4579-85A4-1CDA8B88241B}" destId="{4AD3BC2F-9517-4DAF-9BD9-E6D03DAC5495}" srcOrd="0" destOrd="0" presId="urn:microsoft.com/office/officeart/2005/8/layout/orgChart1"/>
    <dgm:cxn modelId="{6A94D5F2-32DC-4103-975F-23FE27DD7AF8}" type="presParOf" srcId="{4AD3BC2F-9517-4DAF-9BD9-E6D03DAC5495}" destId="{F79ABFA3-2671-4264-B86B-AF939215A02D}" srcOrd="0" destOrd="0" presId="urn:microsoft.com/office/officeart/2005/8/layout/orgChart1"/>
    <dgm:cxn modelId="{A81AF5D1-D496-4A69-9DFD-AE5B38D4FF53}" type="presParOf" srcId="{4AD3BC2F-9517-4DAF-9BD9-E6D03DAC5495}" destId="{4D33CCCC-03AE-412D-8B90-B9B753EAA138}" srcOrd="1" destOrd="0" presId="urn:microsoft.com/office/officeart/2005/8/layout/orgChart1"/>
    <dgm:cxn modelId="{1F90FEB7-2B02-40F0-98D6-E885979B16AC}" type="presParOf" srcId="{5CD1E30D-366C-4579-85A4-1CDA8B88241B}" destId="{D735E33C-6167-431E-8966-565648B26151}" srcOrd="1" destOrd="0" presId="urn:microsoft.com/office/officeart/2005/8/layout/orgChart1"/>
    <dgm:cxn modelId="{93A5BEEA-3BE2-4D73-96D0-514AAB0DC73A}" type="presParOf" srcId="{5CD1E30D-366C-4579-85A4-1CDA8B88241B}" destId="{119AB18A-BA48-47CA-84B0-5037E093DCD2}" srcOrd="2" destOrd="0" presId="urn:microsoft.com/office/officeart/2005/8/layout/orgChart1"/>
    <dgm:cxn modelId="{CEE59C79-68EF-4B45-9CE4-6F7CB86558B1}" type="presParOf" srcId="{597F3EC7-84B0-4C87-950A-10C6CA5CE2FB}" destId="{F2DC3AA8-6920-4376-8B7A-A5A8A57A607F}" srcOrd="2" destOrd="0" presId="urn:microsoft.com/office/officeart/2005/8/layout/orgChart1"/>
    <dgm:cxn modelId="{A752BCD5-D77A-40BA-BFF3-82F064DAA1BE}" type="presParOf" srcId="{D2D7BA9A-CC26-4A89-ACC7-E20D908C9B03}" destId="{CE1C6234-C164-4B1D-B95D-CCA46153A1AE}" srcOrd="2" destOrd="0" presId="urn:microsoft.com/office/officeart/2005/8/layout/orgChart1"/>
    <dgm:cxn modelId="{8F3FFB05-A396-4A6B-8953-D13A7CDE0AD5}" type="presParOf" srcId="{D2D7BA9A-CC26-4A89-ACC7-E20D908C9B03}" destId="{73E205EE-274C-4F6C-AFB7-D0E95E93EDA4}" srcOrd="3" destOrd="0" presId="urn:microsoft.com/office/officeart/2005/8/layout/orgChart1"/>
    <dgm:cxn modelId="{99A0C6FB-3A02-45AA-B026-509E72B4EDF3}" type="presParOf" srcId="{73E205EE-274C-4F6C-AFB7-D0E95E93EDA4}" destId="{E69EA9B3-831A-4CD1-AEF4-E0E7C0A2E57D}" srcOrd="0" destOrd="0" presId="urn:microsoft.com/office/officeart/2005/8/layout/orgChart1"/>
    <dgm:cxn modelId="{4E8D4AE8-9012-4D61-81AD-013B26847E76}" type="presParOf" srcId="{E69EA9B3-831A-4CD1-AEF4-E0E7C0A2E57D}" destId="{2D2210DF-A1ED-4AFA-8AFB-FF4A9A8D391D}" srcOrd="0" destOrd="0" presId="urn:microsoft.com/office/officeart/2005/8/layout/orgChart1"/>
    <dgm:cxn modelId="{085A8BF0-39F9-4EBF-8F80-212BEFCB5E4B}" type="presParOf" srcId="{E69EA9B3-831A-4CD1-AEF4-E0E7C0A2E57D}" destId="{EC58586A-DF19-464A-A238-3403DD8309F5}" srcOrd="1" destOrd="0" presId="urn:microsoft.com/office/officeart/2005/8/layout/orgChart1"/>
    <dgm:cxn modelId="{AB8A6799-2537-4AB4-BA41-3D433742CEDC}" type="presParOf" srcId="{73E205EE-274C-4F6C-AFB7-D0E95E93EDA4}" destId="{4D9660B7-15CC-4E4D-92D9-82F20F1E8C3A}" srcOrd="1" destOrd="0" presId="urn:microsoft.com/office/officeart/2005/8/layout/orgChart1"/>
    <dgm:cxn modelId="{DAE2FA23-450B-498B-BEC7-68934A712411}" type="presParOf" srcId="{4D9660B7-15CC-4E4D-92D9-82F20F1E8C3A}" destId="{A403B15B-7199-45B3-AE9E-8D5EF986A330}" srcOrd="0" destOrd="0" presId="urn:microsoft.com/office/officeart/2005/8/layout/orgChart1"/>
    <dgm:cxn modelId="{03530172-6871-4F54-99C6-01DD5F138FBE}" type="presParOf" srcId="{4D9660B7-15CC-4E4D-92D9-82F20F1E8C3A}" destId="{FD5E06F9-C14C-4EC6-ACC5-324E7C306796}" srcOrd="1" destOrd="0" presId="urn:microsoft.com/office/officeart/2005/8/layout/orgChart1"/>
    <dgm:cxn modelId="{2E01205F-DE90-4B44-9319-5A6AB6FD580D}" type="presParOf" srcId="{FD5E06F9-C14C-4EC6-ACC5-324E7C306796}" destId="{CEE6CA04-1AA8-46CD-BAD0-A3FF8C49BDF8}" srcOrd="0" destOrd="0" presId="urn:microsoft.com/office/officeart/2005/8/layout/orgChart1"/>
    <dgm:cxn modelId="{612768F6-3FD4-411F-88FE-FE4E517B3471}" type="presParOf" srcId="{CEE6CA04-1AA8-46CD-BAD0-A3FF8C49BDF8}" destId="{C68B7B01-32C7-4533-9CAC-AD82DC1AF184}" srcOrd="0" destOrd="0" presId="urn:microsoft.com/office/officeart/2005/8/layout/orgChart1"/>
    <dgm:cxn modelId="{C7853DB4-AEFE-45AF-87EF-C420EC85C1CF}" type="presParOf" srcId="{CEE6CA04-1AA8-46CD-BAD0-A3FF8C49BDF8}" destId="{263C6D3A-D48B-43A7-9C31-4A8579ACA122}" srcOrd="1" destOrd="0" presId="urn:microsoft.com/office/officeart/2005/8/layout/orgChart1"/>
    <dgm:cxn modelId="{C1AA2AFC-0831-48F4-B840-C9F091044D77}" type="presParOf" srcId="{FD5E06F9-C14C-4EC6-ACC5-324E7C306796}" destId="{EFC4D54D-22E8-4F92-9F6B-D18C8AEB28EF}" srcOrd="1" destOrd="0" presId="urn:microsoft.com/office/officeart/2005/8/layout/orgChart1"/>
    <dgm:cxn modelId="{20BA2D24-D5F5-4DB8-8A28-3FC6D143D18E}" type="presParOf" srcId="{FD5E06F9-C14C-4EC6-ACC5-324E7C306796}" destId="{4DBF73B3-CF57-438D-AFB4-53CF5201D7B7}" srcOrd="2" destOrd="0" presId="urn:microsoft.com/office/officeart/2005/8/layout/orgChart1"/>
    <dgm:cxn modelId="{043B04C5-E360-4C30-8916-137F5C0918B8}" type="presParOf" srcId="{4D9660B7-15CC-4E4D-92D9-82F20F1E8C3A}" destId="{3BAC724A-D6B7-4AFD-BAE3-E57B845A55B1}" srcOrd="2" destOrd="0" presId="urn:microsoft.com/office/officeart/2005/8/layout/orgChart1"/>
    <dgm:cxn modelId="{09DF8E8D-963F-4235-8A8A-54ABEFF096F8}" type="presParOf" srcId="{4D9660B7-15CC-4E4D-92D9-82F20F1E8C3A}" destId="{457B544F-EF7B-466A-AA66-3DD0A3C4A847}" srcOrd="3" destOrd="0" presId="urn:microsoft.com/office/officeart/2005/8/layout/orgChart1"/>
    <dgm:cxn modelId="{4845515D-4AC2-46EA-B038-A2CEE253FE27}" type="presParOf" srcId="{457B544F-EF7B-466A-AA66-3DD0A3C4A847}" destId="{535773B2-9B13-4E30-873F-C72851285EBB}" srcOrd="0" destOrd="0" presId="urn:microsoft.com/office/officeart/2005/8/layout/orgChart1"/>
    <dgm:cxn modelId="{B5BAE705-0689-42EE-9541-6B99AE8CF34A}" type="presParOf" srcId="{535773B2-9B13-4E30-873F-C72851285EBB}" destId="{A95CF775-594E-4928-BBB6-48644417A229}" srcOrd="0" destOrd="0" presId="urn:microsoft.com/office/officeart/2005/8/layout/orgChart1"/>
    <dgm:cxn modelId="{ECAE79FA-8051-42A8-BAF0-8DC90B6DF0AB}" type="presParOf" srcId="{535773B2-9B13-4E30-873F-C72851285EBB}" destId="{E989E88C-52B3-4FBC-AF43-89D941C9CB33}" srcOrd="1" destOrd="0" presId="urn:microsoft.com/office/officeart/2005/8/layout/orgChart1"/>
    <dgm:cxn modelId="{828C3ADD-AC90-4DA9-B0CD-003E3BF690CC}" type="presParOf" srcId="{457B544F-EF7B-466A-AA66-3DD0A3C4A847}" destId="{8BDF9352-675E-43C7-A084-4C9183B67FBC}" srcOrd="1" destOrd="0" presId="urn:microsoft.com/office/officeart/2005/8/layout/orgChart1"/>
    <dgm:cxn modelId="{683F4B5B-39BF-4A6B-8B83-C8E66FDA7CD1}" type="presParOf" srcId="{457B544F-EF7B-466A-AA66-3DD0A3C4A847}" destId="{C868820F-BE16-4F06-82A1-F37A13FFB6E3}" srcOrd="2" destOrd="0" presId="urn:microsoft.com/office/officeart/2005/8/layout/orgChart1"/>
    <dgm:cxn modelId="{143344CA-D5AE-45B0-91CE-D5E894770269}" type="presParOf" srcId="{73E205EE-274C-4F6C-AFB7-D0E95E93EDA4}" destId="{275877B6-DCF8-488B-A14A-F30645C8CBDA}" srcOrd="2" destOrd="0" presId="urn:microsoft.com/office/officeart/2005/8/layout/orgChart1"/>
    <dgm:cxn modelId="{552E7EAB-AED4-4F10-B23A-B456AE21488F}" type="presParOf" srcId="{49D0FC19-84B1-484D-B331-6340AEE539F7}" destId="{69C17FBE-9FC1-4A26-B80E-BF2A3A9C6874}" srcOrd="2" destOrd="0" presId="urn:microsoft.com/office/officeart/2005/8/layout/orgChart1"/>
    <dgm:cxn modelId="{EEDBA89E-AEEF-4EA8-BCFA-EBD46D1BAF0E}" type="presParOf" srcId="{E2D6E702-FF3A-4CBC-938F-7B5895C0501F}" destId="{CEB4028C-A36C-4D0A-870B-E7BAB3F4BB6B}" srcOrd="2" destOrd="0" presId="urn:microsoft.com/office/officeart/2005/8/layout/orgChart1"/>
    <dgm:cxn modelId="{3075AB39-A27A-4E9C-94D0-EEB4AC46EA5F}" type="presParOf" srcId="{CEB4028C-A36C-4D0A-870B-E7BAB3F4BB6B}" destId="{726E1F06-A9A5-4863-8DA7-CA787F26EFA1}" srcOrd="0" destOrd="0" presId="urn:microsoft.com/office/officeart/2005/8/layout/orgChart1"/>
    <dgm:cxn modelId="{413DAE15-5031-43AC-A5E2-DA4A040139AD}" type="presParOf" srcId="{726E1F06-A9A5-4863-8DA7-CA787F26EFA1}" destId="{BB086216-DFA5-434F-9D74-33E70A155E85}" srcOrd="0" destOrd="0" presId="urn:microsoft.com/office/officeart/2005/8/layout/orgChart1"/>
    <dgm:cxn modelId="{14D97AB7-C684-4E1C-9C78-70DEE25F6E56}" type="presParOf" srcId="{726E1F06-A9A5-4863-8DA7-CA787F26EFA1}" destId="{0E58B855-8395-43D5-8062-3AD58D6053D3}" srcOrd="1" destOrd="0" presId="urn:microsoft.com/office/officeart/2005/8/layout/orgChart1"/>
    <dgm:cxn modelId="{1A0066C9-BD2F-42EA-9A69-A22C48C21940}" type="presParOf" srcId="{CEB4028C-A36C-4D0A-870B-E7BAB3F4BB6B}" destId="{C1D6B2B6-F90C-4855-B8F2-A48A478DEA9B}" srcOrd="1" destOrd="0" presId="urn:microsoft.com/office/officeart/2005/8/layout/orgChart1"/>
    <dgm:cxn modelId="{C55F028B-FD5B-4140-8865-EA8793541BD1}" type="presParOf" srcId="{C1D6B2B6-F90C-4855-B8F2-A48A478DEA9B}" destId="{22B77D0B-7C45-4885-B660-1D455390F097}" srcOrd="0" destOrd="0" presId="urn:microsoft.com/office/officeart/2005/8/layout/orgChart1"/>
    <dgm:cxn modelId="{D20A07C1-34C1-412A-BD8D-37A0E2134F2B}" type="presParOf" srcId="{C1D6B2B6-F90C-4855-B8F2-A48A478DEA9B}" destId="{4BD8780C-4A29-4519-A22D-118BDECCB1CB}" srcOrd="1" destOrd="0" presId="urn:microsoft.com/office/officeart/2005/8/layout/orgChart1"/>
    <dgm:cxn modelId="{322F911E-7ED5-48B9-8D89-D9457DE7C167}" type="presParOf" srcId="{4BD8780C-4A29-4519-A22D-118BDECCB1CB}" destId="{1BFEE660-A60C-48A0-A01D-0ABF8B54F2A4}" srcOrd="0" destOrd="0" presId="urn:microsoft.com/office/officeart/2005/8/layout/orgChart1"/>
    <dgm:cxn modelId="{C199A867-7AF3-4479-A2FE-E647419D07A9}" type="presParOf" srcId="{1BFEE660-A60C-48A0-A01D-0ABF8B54F2A4}" destId="{B2456DFC-29F8-4E84-BC2C-F7749503A799}" srcOrd="0" destOrd="0" presId="urn:microsoft.com/office/officeart/2005/8/layout/orgChart1"/>
    <dgm:cxn modelId="{5334E1F8-7552-4133-8B4F-5AC84A10F119}" type="presParOf" srcId="{1BFEE660-A60C-48A0-A01D-0ABF8B54F2A4}" destId="{DAEA0DDC-6B36-4998-87D6-5E0139F0F07A}" srcOrd="1" destOrd="0" presId="urn:microsoft.com/office/officeart/2005/8/layout/orgChart1"/>
    <dgm:cxn modelId="{10BC4269-56DE-4D36-9591-E48EE9DB5C62}" type="presParOf" srcId="{4BD8780C-4A29-4519-A22D-118BDECCB1CB}" destId="{15EEBA0B-F07E-429A-BFF7-547D965B7B69}" srcOrd="1" destOrd="0" presId="urn:microsoft.com/office/officeart/2005/8/layout/orgChart1"/>
    <dgm:cxn modelId="{1D7231D5-BEC6-4256-BC9C-CDBB8B00097B}" type="presParOf" srcId="{15EEBA0B-F07E-429A-BFF7-547D965B7B69}" destId="{8985BC08-3D8F-47CC-959F-2849B66F5B43}" srcOrd="0" destOrd="0" presId="urn:microsoft.com/office/officeart/2005/8/layout/orgChart1"/>
    <dgm:cxn modelId="{8CCDE7BD-3DF2-4A02-9E49-BBE0F556A23E}" type="presParOf" srcId="{15EEBA0B-F07E-429A-BFF7-547D965B7B69}" destId="{9ACB4AC2-2F24-4284-86ED-013CBE17EDD7}" srcOrd="1" destOrd="0" presId="urn:microsoft.com/office/officeart/2005/8/layout/orgChart1"/>
    <dgm:cxn modelId="{59E63E49-F75C-4CF5-8387-B9C73746A7C4}" type="presParOf" srcId="{9ACB4AC2-2F24-4284-86ED-013CBE17EDD7}" destId="{FBA95C2E-5526-40B3-BE13-DE3187D6251E}" srcOrd="0" destOrd="0" presId="urn:microsoft.com/office/officeart/2005/8/layout/orgChart1"/>
    <dgm:cxn modelId="{FF4CFDFA-20ED-4063-805C-F1AD3EC0A1DA}" type="presParOf" srcId="{FBA95C2E-5526-40B3-BE13-DE3187D6251E}" destId="{DB324231-FAB5-4FE3-8256-4E24369E87E1}" srcOrd="0" destOrd="0" presId="urn:microsoft.com/office/officeart/2005/8/layout/orgChart1"/>
    <dgm:cxn modelId="{9EEFBA48-AC46-4735-8F3B-296B2A8D6A35}" type="presParOf" srcId="{FBA95C2E-5526-40B3-BE13-DE3187D6251E}" destId="{F431E2D3-8202-4C45-B302-9DA408B9C84E}" srcOrd="1" destOrd="0" presId="urn:microsoft.com/office/officeart/2005/8/layout/orgChart1"/>
    <dgm:cxn modelId="{403B10A0-B88C-412C-A1C4-9CD01CD71193}" type="presParOf" srcId="{9ACB4AC2-2F24-4284-86ED-013CBE17EDD7}" destId="{78327775-E080-4BBE-A388-CA03E6471219}" srcOrd="1" destOrd="0" presId="urn:microsoft.com/office/officeart/2005/8/layout/orgChart1"/>
    <dgm:cxn modelId="{7A8D4B21-98ED-4775-A7CD-8FFBD957FCD7}" type="presParOf" srcId="{9ACB4AC2-2F24-4284-86ED-013CBE17EDD7}" destId="{88CE72A7-6F1A-43FA-B9F7-86C3C0EB40EB}" srcOrd="2" destOrd="0" presId="urn:microsoft.com/office/officeart/2005/8/layout/orgChart1"/>
    <dgm:cxn modelId="{5C4B545A-F070-4FEB-98D0-A36635DADB9A}" type="presParOf" srcId="{15EEBA0B-F07E-429A-BFF7-547D965B7B69}" destId="{68AFA775-FE3B-4773-A0A4-F469C72D635E}" srcOrd="2" destOrd="0" presId="urn:microsoft.com/office/officeart/2005/8/layout/orgChart1"/>
    <dgm:cxn modelId="{091B0044-5907-40FE-9BB0-6398FC07285B}" type="presParOf" srcId="{15EEBA0B-F07E-429A-BFF7-547D965B7B69}" destId="{F7C5E68F-ED8D-4121-A1E2-5292A6E4AAD9}" srcOrd="3" destOrd="0" presId="urn:microsoft.com/office/officeart/2005/8/layout/orgChart1"/>
    <dgm:cxn modelId="{5F1A04F6-1F95-429E-B800-2EDAE51600F9}" type="presParOf" srcId="{F7C5E68F-ED8D-4121-A1E2-5292A6E4AAD9}" destId="{5B8B8235-4461-41AB-8739-15890FCD8F9B}" srcOrd="0" destOrd="0" presId="urn:microsoft.com/office/officeart/2005/8/layout/orgChart1"/>
    <dgm:cxn modelId="{30183C26-0CF2-4AC0-A5A2-46A17F2D4CD9}" type="presParOf" srcId="{5B8B8235-4461-41AB-8739-15890FCD8F9B}" destId="{B7BA4401-078E-4972-8701-15F6D6FFF32B}" srcOrd="0" destOrd="0" presId="urn:microsoft.com/office/officeart/2005/8/layout/orgChart1"/>
    <dgm:cxn modelId="{188B48E6-F2DF-4DD8-85FB-D87F0F770092}" type="presParOf" srcId="{5B8B8235-4461-41AB-8739-15890FCD8F9B}" destId="{3860986F-45F8-4AEB-AEAD-10B643307F68}" srcOrd="1" destOrd="0" presId="urn:microsoft.com/office/officeart/2005/8/layout/orgChart1"/>
    <dgm:cxn modelId="{DE376B87-901B-41EC-B5AA-1E9A3BE09C3D}" type="presParOf" srcId="{F7C5E68F-ED8D-4121-A1E2-5292A6E4AAD9}" destId="{246B56C4-2E9B-4656-848E-1590E5B4D6DC}" srcOrd="1" destOrd="0" presId="urn:microsoft.com/office/officeart/2005/8/layout/orgChart1"/>
    <dgm:cxn modelId="{A4C5D558-411B-4639-AB7F-810263AD231D}" type="presParOf" srcId="{F7C5E68F-ED8D-4121-A1E2-5292A6E4AAD9}" destId="{4866147E-F5AF-45E6-90A7-3241EA3D8448}" srcOrd="2" destOrd="0" presId="urn:microsoft.com/office/officeart/2005/8/layout/orgChart1"/>
    <dgm:cxn modelId="{CBF535BC-C0F4-4032-8C82-C167B6F25C91}" type="presParOf" srcId="{4BD8780C-4A29-4519-A22D-118BDECCB1CB}" destId="{11C1368E-3787-4A62-A2B5-1D28F33EAAC5}" srcOrd="2" destOrd="0" presId="urn:microsoft.com/office/officeart/2005/8/layout/orgChart1"/>
    <dgm:cxn modelId="{F3D14CF4-7BF1-421F-8925-85B970EC0AB6}" type="presParOf" srcId="{C1D6B2B6-F90C-4855-B8F2-A48A478DEA9B}" destId="{37A7A04B-F671-4731-96CD-5F83CCA142D1}" srcOrd="2" destOrd="0" presId="urn:microsoft.com/office/officeart/2005/8/layout/orgChart1"/>
    <dgm:cxn modelId="{2154436C-E0EB-4050-929E-BB99C6FC911C}" type="presParOf" srcId="{C1D6B2B6-F90C-4855-B8F2-A48A478DEA9B}" destId="{4FF99109-BC7F-49BC-9203-34006FCB9BB9}" srcOrd="3" destOrd="0" presId="urn:microsoft.com/office/officeart/2005/8/layout/orgChart1"/>
    <dgm:cxn modelId="{1D1B717B-AE42-4E08-8B8A-D9C6251F33DC}" type="presParOf" srcId="{4FF99109-BC7F-49BC-9203-34006FCB9BB9}" destId="{78A26459-F029-4DD9-BA98-2F70B4B21217}" srcOrd="0" destOrd="0" presId="urn:microsoft.com/office/officeart/2005/8/layout/orgChart1"/>
    <dgm:cxn modelId="{B53DD267-2F82-4543-BAA8-1ED046D7AB7A}" type="presParOf" srcId="{78A26459-F029-4DD9-BA98-2F70B4B21217}" destId="{3CF367BC-A697-4936-9D29-0135EF2F831B}" srcOrd="0" destOrd="0" presId="urn:microsoft.com/office/officeart/2005/8/layout/orgChart1"/>
    <dgm:cxn modelId="{F24120AF-18D0-4F55-A7CE-BA623D03F294}" type="presParOf" srcId="{78A26459-F029-4DD9-BA98-2F70B4B21217}" destId="{3584F96F-D521-4DC1-86E9-DF4CBC9C0EDA}" srcOrd="1" destOrd="0" presId="urn:microsoft.com/office/officeart/2005/8/layout/orgChart1"/>
    <dgm:cxn modelId="{CBF54055-0298-4800-B612-5A3E3B77B8B5}" type="presParOf" srcId="{4FF99109-BC7F-49BC-9203-34006FCB9BB9}" destId="{A2A75593-487C-459C-A145-69A3B4AE4B66}" srcOrd="1" destOrd="0" presId="urn:microsoft.com/office/officeart/2005/8/layout/orgChart1"/>
    <dgm:cxn modelId="{DFC1C5A4-E6D9-40E4-8CD8-1C142117141A}" type="presParOf" srcId="{A2A75593-487C-459C-A145-69A3B4AE4B66}" destId="{5EB4BE43-EADA-4A13-8707-C0FDD7B119A4}" srcOrd="0" destOrd="0" presId="urn:microsoft.com/office/officeart/2005/8/layout/orgChart1"/>
    <dgm:cxn modelId="{BB351A3C-8349-462B-A254-CEB56103F58D}" type="presParOf" srcId="{A2A75593-487C-459C-A145-69A3B4AE4B66}" destId="{05A7C814-E123-4BDA-A788-1D307B0C2C76}" srcOrd="1" destOrd="0" presId="urn:microsoft.com/office/officeart/2005/8/layout/orgChart1"/>
    <dgm:cxn modelId="{2282DA04-AC3B-436D-96BD-20C9AF5F1C6F}" type="presParOf" srcId="{05A7C814-E123-4BDA-A788-1D307B0C2C76}" destId="{4337B322-ACFD-4D00-B5F7-B45155F1F089}" srcOrd="0" destOrd="0" presId="urn:microsoft.com/office/officeart/2005/8/layout/orgChart1"/>
    <dgm:cxn modelId="{52C2ACFA-A0BB-4DF6-940F-6B16630F09CE}" type="presParOf" srcId="{4337B322-ACFD-4D00-B5F7-B45155F1F089}" destId="{586521AE-A07C-420E-BEB5-31A50587F011}" srcOrd="0" destOrd="0" presId="urn:microsoft.com/office/officeart/2005/8/layout/orgChart1"/>
    <dgm:cxn modelId="{9360EF12-21D3-480D-8FD9-C455C7D6ED7A}" type="presParOf" srcId="{4337B322-ACFD-4D00-B5F7-B45155F1F089}" destId="{4F2DD09D-7A7A-4D48-87EC-F02C5F6C1E9F}" srcOrd="1" destOrd="0" presId="urn:microsoft.com/office/officeart/2005/8/layout/orgChart1"/>
    <dgm:cxn modelId="{07DF12A7-6C9E-4C8A-9241-2C5F04CC8397}" type="presParOf" srcId="{05A7C814-E123-4BDA-A788-1D307B0C2C76}" destId="{557A55A0-F402-4F9D-BC48-958E3CF1D789}" srcOrd="1" destOrd="0" presId="urn:microsoft.com/office/officeart/2005/8/layout/orgChart1"/>
    <dgm:cxn modelId="{4934E4D3-FA11-4DE7-9E9E-499BC0BA1765}" type="presParOf" srcId="{05A7C814-E123-4BDA-A788-1D307B0C2C76}" destId="{6F48C5B4-093B-4968-8A3B-09DC2B3B6E4E}" srcOrd="2" destOrd="0" presId="urn:microsoft.com/office/officeart/2005/8/layout/orgChart1"/>
    <dgm:cxn modelId="{4FED0B99-29A6-4A82-9326-65BB36B2EAEC}" type="presParOf" srcId="{A2A75593-487C-459C-A145-69A3B4AE4B66}" destId="{C2D8F325-7143-4A3E-9B40-D7239BE52DBF}" srcOrd="2" destOrd="0" presId="urn:microsoft.com/office/officeart/2005/8/layout/orgChart1"/>
    <dgm:cxn modelId="{029984B5-46BF-42EB-A5A0-9B4EC1826531}" type="presParOf" srcId="{A2A75593-487C-459C-A145-69A3B4AE4B66}" destId="{DAFFB161-6EDA-4D2D-9962-7BF94A6D81ED}" srcOrd="3" destOrd="0" presId="urn:microsoft.com/office/officeart/2005/8/layout/orgChart1"/>
    <dgm:cxn modelId="{C2213A17-0EA5-408F-8DB7-BF91ED18CFED}" type="presParOf" srcId="{DAFFB161-6EDA-4D2D-9962-7BF94A6D81ED}" destId="{1703EB00-E84E-40C6-A69A-7B663EFBEE4D}" srcOrd="0" destOrd="0" presId="urn:microsoft.com/office/officeart/2005/8/layout/orgChart1"/>
    <dgm:cxn modelId="{F6264DE8-D161-4EA0-B038-237BF58FE7CC}" type="presParOf" srcId="{1703EB00-E84E-40C6-A69A-7B663EFBEE4D}" destId="{1ED29020-9786-4C65-B9ED-4F4F33EA37AA}" srcOrd="0" destOrd="0" presId="urn:microsoft.com/office/officeart/2005/8/layout/orgChart1"/>
    <dgm:cxn modelId="{0DFBAA1C-89BE-4FE6-8ACA-C54764FD6208}" type="presParOf" srcId="{1703EB00-E84E-40C6-A69A-7B663EFBEE4D}" destId="{41D263BC-B025-4616-8A43-582CF5BF0C55}" srcOrd="1" destOrd="0" presId="urn:microsoft.com/office/officeart/2005/8/layout/orgChart1"/>
    <dgm:cxn modelId="{DAB43F2C-E7C3-4871-8FF9-9347DAC76EB7}" type="presParOf" srcId="{DAFFB161-6EDA-4D2D-9962-7BF94A6D81ED}" destId="{80AA2001-F429-4B1B-BCBA-20E319FFE078}" srcOrd="1" destOrd="0" presId="urn:microsoft.com/office/officeart/2005/8/layout/orgChart1"/>
    <dgm:cxn modelId="{34F51C70-FC2B-4DB8-B0E3-7096C6151B1A}" type="presParOf" srcId="{DAFFB161-6EDA-4D2D-9962-7BF94A6D81ED}" destId="{6A98DADF-901E-4AD9-A891-1ADE79717984}" srcOrd="2" destOrd="0" presId="urn:microsoft.com/office/officeart/2005/8/layout/orgChart1"/>
    <dgm:cxn modelId="{92E466D3-7608-4995-BAC1-1747106D79F4}" type="presParOf" srcId="{4FF99109-BC7F-49BC-9203-34006FCB9BB9}" destId="{9729AE63-1610-4ACC-8DF4-65712DFFCE4C}" srcOrd="2" destOrd="0" presId="urn:microsoft.com/office/officeart/2005/8/layout/orgChart1"/>
    <dgm:cxn modelId="{E69562D1-BB02-446C-9E23-1C5A8E331639}" type="presParOf" srcId="{CEB4028C-A36C-4D0A-870B-E7BAB3F4BB6B}" destId="{C5227B7C-DDB8-44EC-A3DD-2F6C3C081D4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D8F325-7143-4A3E-9B40-D7239BE52DBF}">
      <dsp:nvSpPr>
        <dsp:cNvPr id="0" name=""/>
        <dsp:cNvSpPr/>
      </dsp:nvSpPr>
      <dsp:spPr>
        <a:xfrm>
          <a:off x="7123312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B4BE43-EADA-4A13-8707-C0FDD7B119A4}">
      <dsp:nvSpPr>
        <dsp:cNvPr id="0" name=""/>
        <dsp:cNvSpPr/>
      </dsp:nvSpPr>
      <dsp:spPr>
        <a:xfrm>
          <a:off x="7123312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7A04B-F671-4731-96CD-5F83CCA142D1}">
      <dsp:nvSpPr>
        <dsp:cNvPr id="0" name=""/>
        <dsp:cNvSpPr/>
      </dsp:nvSpPr>
      <dsp:spPr>
        <a:xfrm>
          <a:off x="6885987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556"/>
              </a:lnTo>
              <a:lnTo>
                <a:pt x="700399" y="121556"/>
              </a:lnTo>
              <a:lnTo>
                <a:pt x="700399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AFA775-FE3B-4773-A0A4-F469C72D635E}">
      <dsp:nvSpPr>
        <dsp:cNvPr id="0" name=""/>
        <dsp:cNvSpPr/>
      </dsp:nvSpPr>
      <dsp:spPr>
        <a:xfrm>
          <a:off x="5722513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85BC08-3D8F-47CC-959F-2849B66F5B43}">
      <dsp:nvSpPr>
        <dsp:cNvPr id="0" name=""/>
        <dsp:cNvSpPr/>
      </dsp:nvSpPr>
      <dsp:spPr>
        <a:xfrm>
          <a:off x="5722513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B77D0B-7C45-4885-B660-1D455390F097}">
      <dsp:nvSpPr>
        <dsp:cNvPr id="0" name=""/>
        <dsp:cNvSpPr/>
      </dsp:nvSpPr>
      <dsp:spPr>
        <a:xfrm>
          <a:off x="6185587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700399" y="0"/>
              </a:moveTo>
              <a:lnTo>
                <a:pt x="700399" y="121556"/>
              </a:lnTo>
              <a:lnTo>
                <a:pt x="0" y="121556"/>
              </a:lnTo>
              <a:lnTo>
                <a:pt x="0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AC724A-D6B7-4AFD-BAE3-E57B845A55B1}">
      <dsp:nvSpPr>
        <dsp:cNvPr id="0" name=""/>
        <dsp:cNvSpPr/>
      </dsp:nvSpPr>
      <dsp:spPr>
        <a:xfrm>
          <a:off x="4321714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03B15B-7199-45B3-AE9E-8D5EF986A330}">
      <dsp:nvSpPr>
        <dsp:cNvPr id="0" name=""/>
        <dsp:cNvSpPr/>
      </dsp:nvSpPr>
      <dsp:spPr>
        <a:xfrm>
          <a:off x="4321714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1C6234-C164-4B1D-B95D-CCA46153A1AE}">
      <dsp:nvSpPr>
        <dsp:cNvPr id="0" name=""/>
        <dsp:cNvSpPr/>
      </dsp:nvSpPr>
      <dsp:spPr>
        <a:xfrm>
          <a:off x="4084389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556"/>
              </a:lnTo>
              <a:lnTo>
                <a:pt x="700399" y="121556"/>
              </a:lnTo>
              <a:lnTo>
                <a:pt x="700399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8610E8-8CBB-45BD-B029-40B8117CACF7}">
      <dsp:nvSpPr>
        <dsp:cNvPr id="0" name=""/>
        <dsp:cNvSpPr/>
      </dsp:nvSpPr>
      <dsp:spPr>
        <a:xfrm>
          <a:off x="2920915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84F528-D5BE-40A0-885B-223624D8931C}">
      <dsp:nvSpPr>
        <dsp:cNvPr id="0" name=""/>
        <dsp:cNvSpPr/>
      </dsp:nvSpPr>
      <dsp:spPr>
        <a:xfrm>
          <a:off x="2920915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859B64-D732-4D39-B53E-AE771903AFBD}">
      <dsp:nvSpPr>
        <dsp:cNvPr id="0" name=""/>
        <dsp:cNvSpPr/>
      </dsp:nvSpPr>
      <dsp:spPr>
        <a:xfrm>
          <a:off x="3383989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700399" y="0"/>
              </a:moveTo>
              <a:lnTo>
                <a:pt x="700399" y="121556"/>
              </a:lnTo>
              <a:lnTo>
                <a:pt x="0" y="121556"/>
              </a:lnTo>
              <a:lnTo>
                <a:pt x="0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BC7F59-ACF2-42E9-BECF-F374A5246F58}">
      <dsp:nvSpPr>
        <dsp:cNvPr id="0" name=""/>
        <dsp:cNvSpPr/>
      </dsp:nvSpPr>
      <dsp:spPr>
        <a:xfrm>
          <a:off x="1520116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285DBD-C144-4A48-AE28-5688493E2ECF}">
      <dsp:nvSpPr>
        <dsp:cNvPr id="0" name=""/>
        <dsp:cNvSpPr/>
      </dsp:nvSpPr>
      <dsp:spPr>
        <a:xfrm>
          <a:off x="1520116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AB69F7-5254-4D99-8ADC-C3CFB9D8C136}">
      <dsp:nvSpPr>
        <dsp:cNvPr id="0" name=""/>
        <dsp:cNvSpPr/>
      </dsp:nvSpPr>
      <dsp:spPr>
        <a:xfrm>
          <a:off x="1282791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556"/>
              </a:lnTo>
              <a:lnTo>
                <a:pt x="700399" y="121556"/>
              </a:lnTo>
              <a:lnTo>
                <a:pt x="700399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61EC00-8A77-43F4-A8CE-D18DDC909326}">
      <dsp:nvSpPr>
        <dsp:cNvPr id="0" name=""/>
        <dsp:cNvSpPr/>
      </dsp:nvSpPr>
      <dsp:spPr>
        <a:xfrm>
          <a:off x="119317" y="2012043"/>
          <a:ext cx="173652" cy="1354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491"/>
              </a:lnTo>
              <a:lnTo>
                <a:pt x="173652" y="135449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6DECA-6CA3-4CC1-83E2-E181B6927D1B}">
      <dsp:nvSpPr>
        <dsp:cNvPr id="0" name=""/>
        <dsp:cNvSpPr/>
      </dsp:nvSpPr>
      <dsp:spPr>
        <a:xfrm>
          <a:off x="119317" y="2012043"/>
          <a:ext cx="173652" cy="5325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535"/>
              </a:lnTo>
              <a:lnTo>
                <a:pt x="173652" y="532535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767749-7BE9-4E86-9BDD-C89D1E6AAB1C}">
      <dsp:nvSpPr>
        <dsp:cNvPr id="0" name=""/>
        <dsp:cNvSpPr/>
      </dsp:nvSpPr>
      <dsp:spPr>
        <a:xfrm>
          <a:off x="582391" y="1190086"/>
          <a:ext cx="700399" cy="243113"/>
        </a:xfrm>
        <a:custGeom>
          <a:avLst/>
          <a:gdLst/>
          <a:ahLst/>
          <a:cxnLst/>
          <a:rect l="0" t="0" r="0" b="0"/>
          <a:pathLst>
            <a:path>
              <a:moveTo>
                <a:pt x="700399" y="0"/>
              </a:moveTo>
              <a:lnTo>
                <a:pt x="700399" y="121556"/>
              </a:lnTo>
              <a:lnTo>
                <a:pt x="0" y="121556"/>
              </a:lnTo>
              <a:lnTo>
                <a:pt x="0" y="243113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1932B7-5458-4530-BD4C-DE7967D22930}">
      <dsp:nvSpPr>
        <dsp:cNvPr id="0" name=""/>
        <dsp:cNvSpPr/>
      </dsp:nvSpPr>
      <dsp:spPr>
        <a:xfrm>
          <a:off x="703948" y="611244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Bagalkot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03948" y="611244"/>
        <a:ext cx="1157685" cy="578842"/>
      </dsp:txXfrm>
    </dsp:sp>
    <dsp:sp modelId="{2D2ADDE3-F292-44E2-8EFB-8828E41E3F27}">
      <dsp:nvSpPr>
        <dsp:cNvPr id="0" name=""/>
        <dsp:cNvSpPr/>
      </dsp:nvSpPr>
      <dsp:spPr>
        <a:xfrm>
          <a:off x="3549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Jamkhandi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49" y="1433200"/>
        <a:ext cx="1157685" cy="578842"/>
      </dsp:txXfrm>
    </dsp:sp>
    <dsp:sp modelId="{98A3164D-DBEC-4339-BF0C-AB660F1C5815}">
      <dsp:nvSpPr>
        <dsp:cNvPr id="0" name=""/>
        <dsp:cNvSpPr/>
      </dsp:nvSpPr>
      <dsp:spPr>
        <a:xfrm>
          <a:off x="292970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Navalagi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2970" y="2255156"/>
        <a:ext cx="1157685" cy="578842"/>
      </dsp:txXfrm>
    </dsp:sp>
    <dsp:sp modelId="{BF1608EA-07B6-46A5-BA93-7FDEEE540025}">
      <dsp:nvSpPr>
        <dsp:cNvPr id="0" name=""/>
        <dsp:cNvSpPr/>
      </dsp:nvSpPr>
      <dsp:spPr>
        <a:xfrm>
          <a:off x="292970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Jagadale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2970" y="3077113"/>
        <a:ext cx="1157685" cy="578842"/>
      </dsp:txXfrm>
    </dsp:sp>
    <dsp:sp modelId="{56C0A0BA-00A3-40F0-9623-16AB612CD80B}">
      <dsp:nvSpPr>
        <dsp:cNvPr id="0" name=""/>
        <dsp:cNvSpPr/>
      </dsp:nvSpPr>
      <dsp:spPr>
        <a:xfrm>
          <a:off x="1404348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Mudhol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04348" y="1433200"/>
        <a:ext cx="1157685" cy="578842"/>
      </dsp:txXfrm>
    </dsp:sp>
    <dsp:sp modelId="{5A9B4BE0-FE02-4584-83F6-09C6429F991B}">
      <dsp:nvSpPr>
        <dsp:cNvPr id="0" name=""/>
        <dsp:cNvSpPr/>
      </dsp:nvSpPr>
      <dsp:spPr>
        <a:xfrm>
          <a:off x="1693769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Jeeragal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93769" y="2255156"/>
        <a:ext cx="1157685" cy="578842"/>
      </dsp:txXfrm>
    </dsp:sp>
    <dsp:sp modelId="{DE0E2467-80AC-40D2-B35D-FACA7BD360D8}">
      <dsp:nvSpPr>
        <dsp:cNvPr id="0" name=""/>
        <dsp:cNvSpPr/>
      </dsp:nvSpPr>
      <dsp:spPr>
        <a:xfrm>
          <a:off x="1693769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Bundi</a:t>
          </a: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(P. M.)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93769" y="3077113"/>
        <a:ext cx="1157685" cy="578842"/>
      </dsp:txXfrm>
    </dsp:sp>
    <dsp:sp modelId="{7D381504-27FF-4549-9981-02B45FC6B9FF}">
      <dsp:nvSpPr>
        <dsp:cNvPr id="0" name=""/>
        <dsp:cNvSpPr/>
      </dsp:nvSpPr>
      <dsp:spPr>
        <a:xfrm>
          <a:off x="3505546" y="611244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Belagavi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05546" y="611244"/>
        <a:ext cx="1157685" cy="578842"/>
      </dsp:txXfrm>
    </dsp:sp>
    <dsp:sp modelId="{489B166B-0B3E-4D56-B320-11E25904AA2A}">
      <dsp:nvSpPr>
        <dsp:cNvPr id="0" name=""/>
        <dsp:cNvSpPr/>
      </dsp:nvSpPr>
      <dsp:spPr>
        <a:xfrm>
          <a:off x="2805147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Athani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5147" y="1433200"/>
        <a:ext cx="1157685" cy="578842"/>
      </dsp:txXfrm>
    </dsp:sp>
    <dsp:sp modelId="{8925674F-F10D-4CCB-89B9-714541F5834A}">
      <dsp:nvSpPr>
        <dsp:cNvPr id="0" name=""/>
        <dsp:cNvSpPr/>
      </dsp:nvSpPr>
      <dsp:spPr>
        <a:xfrm>
          <a:off x="3094568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Telsang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4568" y="2255156"/>
        <a:ext cx="1157685" cy="578842"/>
      </dsp:txXfrm>
    </dsp:sp>
    <dsp:sp modelId="{F79ABFA3-2671-4264-B86B-AF939215A02D}">
      <dsp:nvSpPr>
        <dsp:cNvPr id="0" name=""/>
        <dsp:cNvSpPr/>
      </dsp:nvSpPr>
      <dsp:spPr>
        <a:xfrm>
          <a:off x="3094568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Kannal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4568" y="3077113"/>
        <a:ext cx="1157685" cy="578842"/>
      </dsp:txXfrm>
    </dsp:sp>
    <dsp:sp modelId="{2D2210DF-A1ED-4AFA-8AFB-FF4A9A8D391D}">
      <dsp:nvSpPr>
        <dsp:cNvPr id="0" name=""/>
        <dsp:cNvSpPr/>
      </dsp:nvSpPr>
      <dsp:spPr>
        <a:xfrm>
          <a:off x="4205946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Gokak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05946" y="1433200"/>
        <a:ext cx="1157685" cy="578842"/>
      </dsp:txXfrm>
    </dsp:sp>
    <dsp:sp modelId="{C68B7B01-32C7-4533-9CAC-AD82DC1AF184}">
      <dsp:nvSpPr>
        <dsp:cNvPr id="0" name=""/>
        <dsp:cNvSpPr/>
      </dsp:nvSpPr>
      <dsp:spPr>
        <a:xfrm>
          <a:off x="4495367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Shindikurbet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495367" y="2255156"/>
        <a:ext cx="1157685" cy="578842"/>
      </dsp:txXfrm>
    </dsp:sp>
    <dsp:sp modelId="{A95CF775-594E-4928-BBB6-48644417A229}">
      <dsp:nvSpPr>
        <dsp:cNvPr id="0" name=""/>
        <dsp:cNvSpPr/>
      </dsp:nvSpPr>
      <dsp:spPr>
        <a:xfrm>
          <a:off x="4495367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Arabhavimath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495367" y="3077113"/>
        <a:ext cx="1157685" cy="578842"/>
      </dsp:txXfrm>
    </dsp:sp>
    <dsp:sp modelId="{BB086216-DFA5-434F-9D74-33E70A155E85}">
      <dsp:nvSpPr>
        <dsp:cNvPr id="0" name=""/>
        <dsp:cNvSpPr/>
      </dsp:nvSpPr>
      <dsp:spPr>
        <a:xfrm>
          <a:off x="6307144" y="611244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Vijayapura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07144" y="611244"/>
        <a:ext cx="1157685" cy="578842"/>
      </dsp:txXfrm>
    </dsp:sp>
    <dsp:sp modelId="{B2456DFC-29F8-4E84-BC2C-F7749503A799}">
      <dsp:nvSpPr>
        <dsp:cNvPr id="0" name=""/>
        <dsp:cNvSpPr/>
      </dsp:nvSpPr>
      <dsp:spPr>
        <a:xfrm>
          <a:off x="5606745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Sindagi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06745" y="1433200"/>
        <a:ext cx="1157685" cy="578842"/>
      </dsp:txXfrm>
    </dsp:sp>
    <dsp:sp modelId="{DB324231-FAB5-4FE3-8256-4E24369E87E1}">
      <dsp:nvSpPr>
        <dsp:cNvPr id="0" name=""/>
        <dsp:cNvSpPr/>
      </dsp:nvSpPr>
      <dsp:spPr>
        <a:xfrm>
          <a:off x="5896166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Kalkeri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896166" y="2255156"/>
        <a:ext cx="1157685" cy="578842"/>
      </dsp:txXfrm>
    </dsp:sp>
    <dsp:sp modelId="{B7BA4401-078E-4972-8701-15F6D6FFF32B}">
      <dsp:nvSpPr>
        <dsp:cNvPr id="0" name=""/>
        <dsp:cNvSpPr/>
      </dsp:nvSpPr>
      <dsp:spPr>
        <a:xfrm>
          <a:off x="5896166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Bibi-</a:t>
          </a: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ingalagi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896166" y="3077113"/>
        <a:ext cx="1157685" cy="578842"/>
      </dsp:txXfrm>
    </dsp:sp>
    <dsp:sp modelId="{3CF367BC-A697-4936-9D29-0135EF2F831B}">
      <dsp:nvSpPr>
        <dsp:cNvPr id="0" name=""/>
        <dsp:cNvSpPr/>
      </dsp:nvSpPr>
      <dsp:spPr>
        <a:xfrm>
          <a:off x="7007544" y="1433200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Vijayapura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007544" y="1433200"/>
        <a:ext cx="1157685" cy="578842"/>
      </dsp:txXfrm>
    </dsp:sp>
    <dsp:sp modelId="{586521AE-A07C-420E-BEB5-31A50587F011}">
      <dsp:nvSpPr>
        <dsp:cNvPr id="0" name=""/>
        <dsp:cNvSpPr/>
      </dsp:nvSpPr>
      <dsp:spPr>
        <a:xfrm>
          <a:off x="7296965" y="2255156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Tikota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296965" y="2255156"/>
        <a:ext cx="1157685" cy="578842"/>
      </dsp:txXfrm>
    </dsp:sp>
    <dsp:sp modelId="{1ED29020-9786-4C65-B9ED-4F4F33EA37AA}">
      <dsp:nvSpPr>
        <dsp:cNvPr id="0" name=""/>
        <dsp:cNvSpPr/>
      </dsp:nvSpPr>
      <dsp:spPr>
        <a:xfrm>
          <a:off x="7296965" y="3077113"/>
          <a:ext cx="1157685" cy="578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Hitnalli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10 (F)</a:t>
          </a:r>
          <a:endParaRPr lang="en-IN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296965" y="3077113"/>
        <a:ext cx="1157685" cy="5788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0.43478</cdr:x>
      <cdr:y>0.47321</cdr:y>
    </cdr:from>
    <cdr:to>
      <cdr:x>0.58696</cdr:x>
      <cdr:y>0.54884</cdr:y>
    </cdr:to>
    <cdr:sp macro="" textlink="">
      <cdr:nvSpPr>
        <cdr:cNvPr id="2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612516" y="1730813"/>
          <a:ext cx="564407" cy="27661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ot="0" vert="horz" wrap="square" lIns="91440" tIns="45720" rIns="91440" bIns="45720" anchor="t" anchorCtr="0">
          <a:spAutoFit/>
        </a:bodyPr>
        <a:lstStyle xmlns:a="http://schemas.openxmlformats.org/drawingml/2006/main"/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2006</a:t>
          </a:r>
          <a:endParaRPr lang="en-IN" sz="1200" dirty="0">
            <a:effectLst/>
            <a:latin typeface="Times New Roman" panose="02020603050405020304" pitchFamily="18" charset="0"/>
            <a:ea typeface="Calibri" panose="020F0502020204030204" pitchFamily="34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0.43103</cdr:x>
      <cdr:y>0.80635</cdr:y>
    </cdr:from>
    <cdr:to>
      <cdr:x>0.65483</cdr:x>
      <cdr:y>0.91227</cdr:y>
    </cdr:to>
    <cdr:sp macro="" textlink="">
      <cdr:nvSpPr>
        <cdr:cNvPr id="3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905000" y="2828819"/>
          <a:ext cx="989072" cy="37158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ot="0" vert="horz" wrap="square" lIns="91440" tIns="45720" rIns="91440" bIns="45720" anchor="t" anchorCtr="0">
          <a:spAutoFit/>
        </a:bodyPr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2021</a:t>
          </a:r>
          <a:endParaRPr lang="en-IN" sz="1200" dirty="0">
            <a:effectLst/>
            <a:latin typeface="Times New Roman" panose="02020603050405020304" pitchFamily="18" charset="0"/>
            <a:ea typeface="Calibri" panose="020F0502020204030204" pitchFamily="34" charset="0"/>
            <a:cs typeface="Times New Roman" panose="02020603050405020304" pitchFamily="18" charset="0"/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0.18762</cdr:x>
      <cdr:y>0.1247</cdr:y>
    </cdr:from>
    <cdr:to>
      <cdr:x>0.56264</cdr:x>
      <cdr:y>0.18142</cdr:y>
    </cdr:to>
    <cdr:sp macro="" textlink="">
      <cdr:nvSpPr>
        <cdr:cNvPr id="3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629817" y="608137"/>
          <a:ext cx="3257724" cy="27661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ot="0" vert="horz" wrap="square" lIns="91440" tIns="45720" rIns="91440" bIns="45720" anchor="t" anchorCtr="0">
          <a:spAutoFit/>
        </a:bodyPr>
        <a:lstStyle xmlns:a="http://schemas.openxmlformats.org/drawingml/2006/main"/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IN" sz="12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2006</a:t>
          </a:r>
        </a:p>
      </cdr:txBody>
    </cdr:sp>
  </cdr:relSizeAnchor>
  <cdr:relSizeAnchor xmlns:cdr="http://schemas.openxmlformats.org/drawingml/2006/chartDrawing">
    <cdr:from>
      <cdr:x>0.73557</cdr:x>
      <cdr:y>0.12619</cdr:y>
    </cdr:from>
    <cdr:to>
      <cdr:x>0.98867</cdr:x>
      <cdr:y>0.18291</cdr:y>
    </cdr:to>
    <cdr:sp macro="" textlink="">
      <cdr:nvSpPr>
        <cdr:cNvPr id="4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6389749" y="615403"/>
          <a:ext cx="2198630" cy="27661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ot="0" vert="horz" wrap="square" lIns="91440" tIns="45720" rIns="91440" bIns="45720" anchor="t" anchorCtr="0">
          <a:spAutoFit/>
        </a:bodyPr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US" sz="12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2021</a:t>
          </a:r>
          <a:endParaRPr lang="en-IN" sz="1200" b="1" dirty="0">
            <a:effectLst/>
            <a:latin typeface="Times New Roman" panose="02020603050405020304" pitchFamily="18" charset="0"/>
            <a:ea typeface="Calibri" panose="020F0502020204030204" pitchFamily="34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0.02289</cdr:x>
      <cdr:y>0</cdr:y>
    </cdr:from>
    <cdr:to>
      <cdr:x>0.0774</cdr:x>
      <cdr:y>0.68182</cdr:y>
    </cdr:to>
    <cdr:sp macro="" textlink="">
      <cdr:nvSpPr>
        <cdr:cNvPr id="5" name="Text Box 2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 rot="16200000">
          <a:off x="-1151261" y="1289805"/>
          <a:ext cx="2909455" cy="329845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ot="0" vert="horz" wrap="square" lIns="91440" tIns="45720" rIns="91440" bIns="45720" anchor="t" anchorCtr="0">
          <a:noAutofit/>
        </a:bodyPr>
        <a:lstStyle xmlns:a="http://schemas.openxmlformats.org/drawingml/2006/main"/>
        <a:p xmlns:a="http://schemas.openxmlformats.org/drawingml/2006/main">
          <a:pPr marL="0" marR="0">
            <a:lnSpc>
              <a:spcPct val="107000"/>
            </a:lnSpc>
            <a:spcBef>
              <a:spcPts val="0"/>
            </a:spcBef>
            <a:spcAft>
              <a:spcPts val="800"/>
            </a:spcAft>
          </a:pPr>
          <a:r>
            <a:rPr lang="en-IN" sz="1200" dirty="0">
              <a:solidFill>
                <a:schemeClr val="dk1"/>
              </a:solidFill>
              <a:effectLst/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Percent</a:t>
          </a:r>
          <a:r>
            <a:rPr lang="en-IN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age</a:t>
          </a:r>
          <a:r>
            <a:rPr lang="en-IN" sz="1200" baseline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 to total wells </a:t>
          </a:r>
          <a:endParaRPr lang="en-IN" sz="1200" dirty="0">
            <a:effectLst/>
            <a:latin typeface="Times New Roman" panose="02020603050405020304" pitchFamily="18" charset="0"/>
            <a:ea typeface="Calibri" panose="020F0502020204030204" pitchFamily="34" charset="0"/>
            <a:cs typeface="Times New Roman" panose="02020603050405020304" pitchFamily="18" charset="0"/>
          </a:endParaRPr>
        </a:p>
      </cdr:txBody>
    </cdr:sp>
  </cdr:relSizeAnchor>
</c:userShape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56061-DE48-4604-B367-C541DE4850E9}" type="datetimeFigureOut">
              <a:rPr lang="en-IN" smtClean="0"/>
              <a:pPr/>
              <a:t>11-10-2023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AA54A-9B58-4AB1-AAB6-F0299AF0FE8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96357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AA54A-9B58-4AB1-AAB6-F0299AF0FE84}" type="slidenum">
              <a:rPr lang="en-IN" smtClean="0"/>
              <a:pPr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74376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B0767-B259-4FA2-8E2F-4ED0A9DE5FEB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93548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9CA99-9D01-43EF-AB1E-FCA681CC0B51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159936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CE1F6-AE12-47BB-AE54-AA1666A2F999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61192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1D82-76A1-407C-842F-2D3EBF03CB24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783742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90115-4E1D-47C2-B77D-864861919CAE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03317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D4EB-ABF2-4660-88F7-57E7D749E05E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5934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9BA6D-0368-4D9F-8A89-3F72206C32AA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84077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6AE2A-3BD8-4F24-BAA1-8FACEEA1B245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89807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0883B-8D85-4862-88FD-99F0340757B5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43809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21DA-A7E2-4F68-AFC9-F20237E4F654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663849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ECC51-2181-45CA-B67A-1AF62CBA533F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23638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E885-595B-4567-A9C9-FAF286763164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61752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65C27-D7AA-4549-92DF-69C176D34B85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269279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F268-9269-4CB1-9CF9-841CD8B51DC7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95467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AA9F-181E-41DF-B2EF-434B2BC72FC3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404667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9AF2-94EB-4B86-9656-3E4955060D08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9694106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73EB8-2227-4D93-B33B-E11AC6CF6731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393766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8465D-C8CA-4620-883D-AC92FAD3F404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942707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3F906-A7F6-467C-82F6-8968EDF07713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00771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34E2-40DC-4C70-A6EC-0AE3FAE96F2B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796128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D2E30-FFA4-4687-A0E0-D570B52F56E9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3738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47866-0253-45A5-8315-296A60BF09FF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6260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87BC0-FF47-4C52-9B7E-B775F27A4C1E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1294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FD49B-4251-4315-B193-9A373DD367CC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356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A07B7-5159-48E4-AD39-7CDC17E629C5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74931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5A2-534A-4BB9-9AF4-FA8005FFD1A3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23898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444ED-64A6-4BD0-AF96-555109E75155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24874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64855-E119-4FB7-A0E8-6FDB742CF7CA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79102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5F04A-24C1-408C-99F7-CBBF2DA18C0E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1608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16A70BB-A917-40AA-8AE4-49CC68170E4C}" type="datetime1">
              <a:rPr lang="en-IN" smtClean="0"/>
              <a:pPr/>
              <a:t>11-10-2023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32C24EB-44A4-497C-BF04-4FE84C4CE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410730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microsoft.com/office/2007/relationships/hdphoto" Target="../media/hdphoto3.wdp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57200"/>
            <a:ext cx="7772400" cy="1295399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Agricultural Sciences, Dharwad</a:t>
            </a:r>
            <a:b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Agricultural Economics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57600"/>
            <a:ext cx="6400800" cy="1138828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2"/>
                </a:solidFill>
                <a:latin typeface="Berlin Sans FB Demi" panose="020E0802020502020306" pitchFamily="34" charset="0"/>
              </a:rPr>
              <a:t>Groundwater marketing in Northern dry zone of Karnataka: Then and now</a:t>
            </a:r>
            <a:endParaRPr lang="en-IN" sz="2400" b="1" dirty="0">
              <a:solidFill>
                <a:schemeClr val="tx2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6216C86-C039-48A4-B024-C08F9B840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46636" y="1905000"/>
            <a:ext cx="1025322" cy="945647"/>
          </a:xfrm>
          <a:prstGeom prst="rect">
            <a:avLst/>
          </a:prstGeom>
          <a:ln>
            <a:solidFill>
              <a:srgbClr val="4472C4">
                <a:lumMod val="20000"/>
                <a:lumOff val="80000"/>
              </a:srgbClr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xmlns="" id="{72873C5B-AC96-4B75-A01F-4525EAA75B40}"/>
              </a:ext>
            </a:extLst>
          </p:cNvPr>
          <p:cNvSpPr txBox="1"/>
          <p:nvPr/>
        </p:nvSpPr>
        <p:spPr>
          <a:xfrm>
            <a:off x="894145" y="4953000"/>
            <a:ext cx="2873406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Adviser: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Mahantesh R. Nayak,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Professor,</a:t>
            </a:r>
          </a:p>
          <a:p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Dept. of Agri. Economics.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xmlns="" id="{229AF684-FED4-4ACA-8628-DD270A1E47CF}"/>
              </a:ext>
            </a:extLst>
          </p:cNvPr>
          <p:cNvSpPr txBox="1"/>
          <p:nvPr/>
        </p:nvSpPr>
        <p:spPr>
          <a:xfrm>
            <a:off x="5813394" y="4953000"/>
            <a:ext cx="2873406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Presented By:</a:t>
            </a:r>
          </a:p>
          <a:p>
            <a:r>
              <a:rPr lang="en-US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Yamuna N.,</a:t>
            </a:r>
          </a:p>
          <a:p>
            <a:r>
              <a:rPr lang="en-US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PGS19AGR8033,</a:t>
            </a:r>
            <a:endParaRPr lang="en-IN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b="1" dirty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Sr. MSc. Agri.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3922A6D5-C48D-42C5-9555-61245C7F0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88278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420" y="5486400"/>
            <a:ext cx="8229600" cy="38576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Sources of irrigation for the sample households </a:t>
            </a:r>
            <a:endParaRPr lang="en-IN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4A33B798-9BDC-4AF6-B66A-7EC9198944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1589148698"/>
              </p:ext>
            </p:extLst>
          </p:nvPr>
        </p:nvGraphicFramePr>
        <p:xfrm>
          <a:off x="751840" y="737870"/>
          <a:ext cx="7696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Box 2"/>
          <p:cNvSpPr txBox="1">
            <a:spLocks noChangeArrowheads="1"/>
          </p:cNvSpPr>
          <p:nvPr/>
        </p:nvSpPr>
        <p:spPr bwMode="auto">
          <a:xfrm rot="5400000" flipH="1" flipV="1">
            <a:off x="-1085850" y="2230120"/>
            <a:ext cx="3304540" cy="37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Sources of irrigation in numbers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F4D89FC-123B-4A5F-BBA4-0D9D152E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93356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8241" t="40680" r="-32" b="14982"/>
          <a:stretch/>
        </p:blipFill>
        <p:spPr bwMode="auto">
          <a:xfrm>
            <a:off x="1066800" y="1715878"/>
            <a:ext cx="3124200" cy="29718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11434" y="3512442"/>
            <a:ext cx="3264535" cy="236601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t="23860" r="2386" b="19951"/>
          <a:stretch/>
        </p:blipFill>
        <p:spPr bwMode="auto">
          <a:xfrm>
            <a:off x="4911433" y="299986"/>
            <a:ext cx="3264535" cy="2514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057400" y="4953000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Bore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5400" y="6019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1447800" y="6172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6043751" y="2930195"/>
            <a:ext cx="113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well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70770" y="5987534"/>
            <a:ext cx="2079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cum bore well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F1E083E-9DBB-4DA0-85AF-27394BBF3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4373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655" y="313548"/>
            <a:ext cx="8229600" cy="524651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Table-3 Well related information of the sample respondents</a:t>
            </a:r>
            <a:endParaRPr lang="en-IN" sz="3600" dirty="0"/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687657892"/>
              </p:ext>
            </p:extLst>
          </p:nvPr>
        </p:nvGraphicFramePr>
        <p:xfrm>
          <a:off x="152400" y="990600"/>
          <a:ext cx="8803521" cy="54339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62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677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4761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2191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1677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6364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532756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Units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GB" sz="12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2756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9577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Age of bore well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Years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7.05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10.00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8.49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14.00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14.30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9.94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Depth of bore well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Feet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327.00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516.25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315.00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467.50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377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495.00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340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492.91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Average initial yield of bore well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Inches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3.52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3.62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3.60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3.63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3.06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3.39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3.43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Average present yield of bore well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Inches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3.09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2.92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3.70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2.87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2.54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3.11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2.96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Changes in water yield- Absolute</a:t>
                      </a:r>
                      <a:r>
                        <a:rPr lang="en-GB" sz="1200" b="0" baseline="300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[(4)-(3)] </a:t>
                      </a:r>
                      <a:endParaRPr lang="en-GB" sz="1200" b="0" baseline="300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Inches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-0.43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-0.70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+0.10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-0.76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-0.52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+0.04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-0.28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-0.47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Changes in water yield- Percentage </a:t>
                      </a:r>
                      <a:r>
                        <a:rPr lang="en-GB" sz="1200" b="0" baseline="300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200" b="0" baseline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[(4)-(3)/ (3)] *100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%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-12.22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-19.31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+2.78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-21.03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-16.99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+1.47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-8.26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-12.95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Number of bore wells working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%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70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65.6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77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73.75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72.50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70.1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5692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Number of bore wells failed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%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34.4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26.25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27.50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29.9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7F286B3-2DE7-4AB5-8DD5-B107299B9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0097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Table-4: Self-utilization of groundwater for irrigation of crops by the sample respondents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088757839"/>
              </p:ext>
            </p:extLst>
          </p:nvPr>
        </p:nvGraphicFramePr>
        <p:xfrm>
          <a:off x="152389" y="1600200"/>
          <a:ext cx="8906193" cy="44195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03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972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17"/>
                    </a:ext>
                  </a:extLst>
                </a:gridCol>
                <a:gridCol w="357505">
                  <a:extLst>
                    <a:ext uri="{9D8B030D-6E8A-4147-A177-3AD203B41FA5}">
                      <a16:colId xmlns:a16="http://schemas.microsoft.com/office/drawing/2014/main" xmlns="" val="20018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19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20"/>
                    </a:ext>
                  </a:extLst>
                </a:gridCol>
                <a:gridCol w="427355">
                  <a:extLst>
                    <a:ext uri="{9D8B030D-6E8A-4147-A177-3AD203B41FA5}">
                      <a16:colId xmlns:a16="http://schemas.microsoft.com/office/drawing/2014/main" xmlns="" val="20021"/>
                    </a:ext>
                  </a:extLst>
                </a:gridCol>
              </a:tblGrid>
              <a:tr h="309190">
                <a:tc rowSpan="2" gridSpan="2">
                  <a:txBody>
                    <a:bodyPr/>
                    <a:lstStyle/>
                    <a:p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     </a:t>
                      </a:r>
                    </a:p>
                  </a:txBody>
                  <a:tcPr anchor="ctr"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district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GB" sz="11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0128">
                <a:tc gridSpan="2"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K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R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P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T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K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R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P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T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K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R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P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T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K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R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P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T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9190">
                <a:tc gridSpan="22">
                  <a:txBody>
                    <a:bodyPr/>
                    <a:lstStyle/>
                    <a:p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 Crop Category 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09190">
                <a:tc rowSpan="2">
                  <a:txBody>
                    <a:bodyPr/>
                    <a:lstStyle/>
                    <a:p>
                      <a:pPr algn="ctr"/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HWI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09190">
                <a:tc v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9190">
                <a:tc rowSpan="2">
                  <a:txBody>
                    <a:bodyPr/>
                    <a:lstStyle/>
                    <a:p>
                      <a:pPr algn="ctr"/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MWI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9190">
                <a:tc v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165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09190">
                <a:tc rowSpan="2">
                  <a:txBody>
                    <a:bodyPr/>
                    <a:lstStyle/>
                    <a:p>
                      <a:pPr algn="ctr"/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LWI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1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09190">
                <a:tc v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</a:t>
                      </a:r>
                      <a:endParaRPr lang="en-IN" sz="11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09190">
                <a:tc rowSpan="2">
                  <a:txBody>
                    <a:bodyPr/>
                    <a:lstStyle/>
                    <a:p>
                      <a:pPr algn="ctr"/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09190">
                <a:tc v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09190">
                <a:tc gridSpan="22">
                  <a:txBody>
                    <a:bodyPr/>
                    <a:lstStyle/>
                    <a:p>
                      <a:pPr algn="l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 AHP*/season/ha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pPr algn="ctr"/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139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09190">
                <a:tc>
                  <a:txBody>
                    <a:bodyPr/>
                    <a:lstStyle/>
                    <a:p>
                      <a:pPr algn="ctr"/>
                      <a:endParaRPr lang="en-IN" sz="1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156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101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158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152400" y="6172200"/>
            <a:ext cx="8686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HWI=High Water Intensive; M=Medium Water Intensive; L=Low Water Intensive crops; 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K=</a:t>
            </a:r>
            <a:r>
              <a:rPr lang="en-GB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Kharif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; R=</a:t>
            </a:r>
            <a:r>
              <a:rPr lang="en-GB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Rabi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S=Summer; P=Perennial; T=Total, AHP</a:t>
            </a:r>
            <a:r>
              <a:rPr lang="en-GB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hours of pumping.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42B408F-4940-4525-9083-B11CD9295BDF}"/>
              </a:ext>
            </a:extLst>
          </p:cNvPr>
          <p:cNvSpPr txBox="1"/>
          <p:nvPr/>
        </p:nvSpPr>
        <p:spPr>
          <a:xfrm>
            <a:off x="7670613" y="1323201"/>
            <a:ext cx="14638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of farmers 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AADC3CC-7B4A-4AD3-B4BC-E258D3C2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2898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Table-5: Temporal groundwater depletion in the study area</a:t>
            </a:r>
            <a:endParaRPr lang="en-IN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785836935"/>
              </p:ext>
            </p:extLst>
          </p:nvPr>
        </p:nvGraphicFramePr>
        <p:xfrm>
          <a:off x="266700" y="1524000"/>
          <a:ext cx="8610602" cy="42672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xmlns="" val="2632890394"/>
                    </a:ext>
                  </a:extLst>
                </a:gridCol>
                <a:gridCol w="11274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921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745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552223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</a:tblGrid>
              <a:tr h="411296">
                <a:tc rowSpan="2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Year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2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district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r>
                        <a:rPr lang="en-US" sz="12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Average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824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Mean depth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 over previous period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 Increase over previous period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Mean depth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 over previous period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 Increase over previous period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Mean depth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 over previous period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 Increase over previous period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Mean depth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Increase over previous period (</a:t>
                      </a:r>
                      <a:r>
                        <a:rPr lang="en-GB" sz="120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ft</a:t>
                      </a:r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 Increase over previous period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68357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Past  study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Period I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1980-90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264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68357">
                <a:tc vMerge="1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Period II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1991-00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33.33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14.75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11.58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312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18.33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68357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 study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Period III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2001-10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34.32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18.57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397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24.84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25.21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68357">
                <a:tc vMerge="1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Period IV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2010-20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490</a:t>
                      </a:r>
                      <a:endParaRPr lang="en-IN" sz="12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36.11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21.20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519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122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30.73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504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113</a:t>
                      </a:r>
                      <a:endParaRPr lang="en-IN" sz="12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29.01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DAB0B5B-22EF-4970-BFE8-335B7DFB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2236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7995" y="5867400"/>
            <a:ext cx="8229600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Temporal groundwater depletion in the study area </a:t>
            </a:r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xmlns="" id="{6CB97EF8-D74C-4247-A40E-A6BCAC1C0EEB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1576589" y="3199104"/>
            <a:ext cx="4724400" cy="3073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spAutoFit/>
          </a:bodyPr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Mean</a:t>
            </a:r>
            <a:r>
              <a:rPr lang="en-IN" sz="1400" baseline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depth in feet</a:t>
            </a:r>
            <a:endParaRPr lang="en-IN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747B1A04-816F-4D0A-ACB3-F7A9A30463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585261875"/>
              </p:ext>
            </p:extLst>
          </p:nvPr>
        </p:nvGraphicFramePr>
        <p:xfrm>
          <a:off x="1066800" y="685799"/>
          <a:ext cx="7010400" cy="4724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D146C56-44ED-4539-AB27-210321780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1653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23834"/>
            <a:ext cx="8153400" cy="65988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Table-6: Opinions on reasons for fall in water table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816238"/>
              </p:ext>
            </p:extLst>
          </p:nvPr>
        </p:nvGraphicFramePr>
        <p:xfrm>
          <a:off x="304800" y="1219200"/>
          <a:ext cx="8534399" cy="503476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66325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219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6486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6486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1477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6629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6629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6629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730874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774911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105528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Reasons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(n=40)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(n=40)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(n=40)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(n=120)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758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</a:t>
                      </a: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</a:t>
                      </a: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</a:t>
                      </a: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921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Decrease in rainfall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72.99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82.85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81.08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69.00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78.89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323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Increase in number of wells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43.24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51.42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45.95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26.00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46.78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323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Increase in area under irrigation 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13.51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13.51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14.67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323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Decrease in surface water sources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8.10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5.71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2.70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5.50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342" marR="60342" marT="188897" marB="18889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3F512C5-56A3-4A91-AE03-F10A6F7A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16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339536-571C-4E8B-ADBB-111F9B196057}"/>
              </a:ext>
            </a:extLst>
          </p:cNvPr>
          <p:cNvSpPr txBox="1"/>
          <p:nvPr/>
        </p:nvSpPr>
        <p:spPr>
          <a:xfrm>
            <a:off x="7918641" y="892373"/>
            <a:ext cx="7681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cent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792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438400"/>
            <a:ext cx="8229600" cy="1600200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2: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analyse the feasible alternative strategies for conserving water in the water scarce areas</a:t>
            </a:r>
            <a:endParaRPr lang="en-IN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B609A77-D62F-4320-83DF-38F84ADE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5275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Table-7: Extent of ground water marketing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120609629"/>
              </p:ext>
            </p:extLst>
          </p:nvPr>
        </p:nvGraphicFramePr>
        <p:xfrm>
          <a:off x="152407" y="1360200"/>
          <a:ext cx="8839193" cy="465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16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613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1576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638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8179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9022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9022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63880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568960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500380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566420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</a:tblGrid>
              <a:tr h="30479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54610" marB="54610" vert="vert27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0320">
                <a:tc vMerge="1">
                  <a:txBody>
                    <a:bodyPr/>
                    <a:lstStyle/>
                    <a:p>
                      <a:endParaRPr lang="en-IN" sz="1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0320">
                <a:tc vMerge="1">
                  <a:txBody>
                    <a:bodyPr/>
                    <a:lstStyle/>
                    <a:p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44.17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46.66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27.50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27.50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28.33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25.83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90320">
                <a:tc gridSpan="17">
                  <a:txBody>
                    <a:bodyPr/>
                    <a:lstStyle/>
                    <a:p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Total area irrigated (ha) 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56.92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67.77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53.39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52.04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34.02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59.93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71.18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76.68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46.12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283.00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61.12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178.49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32.82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39.60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31.20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35.71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14.29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25.17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51.71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31.10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140.00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30.24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105.61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30.17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10.26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19.54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15.39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12.25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8.45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14.88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4.70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37.85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22.76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8.64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65.84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18.81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195.00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126.92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98.00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56.77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170.00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166.25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463.00</a:t>
                      </a:r>
                      <a:endParaRPr lang="en-IN" sz="1000" b="1" dirty="0">
                        <a:solidFill>
                          <a:srgbClr val="0070C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349.95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90320">
                <a:tc gridSpan="17">
                  <a:txBody>
                    <a:bodyPr/>
                    <a:lstStyle/>
                    <a:p>
                      <a:r>
                        <a:rPr lang="en-GB" sz="10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 irrigated per farm household (ha)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GB" sz="10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 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6.94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4.23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3.19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5.76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5.11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5.34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3.18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5.33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2.91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4.55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3.97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4.24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90320">
                <a:tc>
                  <a:txBody>
                    <a:bodyPr/>
                    <a:lstStyle/>
                    <a:p>
                      <a:r>
                        <a:rPr lang="en-US" sz="10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IN" sz="10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1.66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1.05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0.80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3.15</a:t>
                      </a:r>
                      <a:endParaRPr lang="en-IN" sz="10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1.17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2.12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52400" y="6148333"/>
            <a:ext cx="5638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SU = Self User, S = Seller, B = Buyer, T = Total	</a:t>
            </a:r>
          </a:p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F3EF302-1057-418B-B3F1-6B363645B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27274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CBB52A2D-F5C0-45BB-AC8E-796522A7C9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3229669748"/>
              </p:ext>
            </p:extLst>
          </p:nvPr>
        </p:nvGraphicFramePr>
        <p:xfrm>
          <a:off x="2450895" y="914400"/>
          <a:ext cx="4242210" cy="403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2773270" y="5562600"/>
            <a:ext cx="3597460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1.3: Composition of sample respondents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14065F0A-B929-4E2E-9D26-32DEB5D7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1870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110EEE-2F72-48B8-9CBF-1546D1293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5719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843C8A-7163-4DF7-BE99-072BD7BF2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562600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70000"/>
              </a:lnSpc>
              <a:buFont typeface="Wingdings" pitchFamily="2" charset="2"/>
              <a:buChar char="§"/>
              <a:defRPr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Groundwater supports 1.3 billion people, primary source of irrigation (90% used for irrigation, 2019) and supports 38 % of global irrigation demand.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  <a:defRPr/>
            </a:pPr>
            <a:r>
              <a:rPr lang="en-US" sz="2900" dirty="0">
                <a:latin typeface="Times New Roman" panose="02020603050405020304" pitchFamily="18" charset="0"/>
                <a:ea typeface="Calibri" panose="020F0502020204030204" pitchFamily="34" charset="0"/>
              </a:rPr>
              <a:t>Groundwater markets in India are informal, localized, unregulated.</a:t>
            </a: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  <a:defRPr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Commonly seen in arid and semi arid regions of India and world.</a:t>
            </a:r>
            <a:endParaRPr lang="en-US" sz="29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 eaLnBrk="1" hangingPunct="1">
              <a:lnSpc>
                <a:spcPct val="170000"/>
              </a:lnSpc>
              <a:buFont typeface="Wingdings" pitchFamily="2" charset="2"/>
              <a:buChar char="§"/>
              <a:defRPr/>
            </a:pPr>
            <a:r>
              <a:rPr lang="en-US" sz="2900" dirty="0">
                <a:latin typeface="Times New Roman" panose="02020603050405020304" pitchFamily="18" charset="0"/>
                <a:ea typeface="Calibri" panose="020F0502020204030204" pitchFamily="34" charset="0"/>
              </a:rPr>
              <a:t>Beneficial to both buyers and sellers as it promotes equity, efficiency and sustainability benefits.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  <a:defRPr/>
            </a:pPr>
            <a:r>
              <a:rPr lang="en-US" sz="2900" dirty="0">
                <a:latin typeface="Times New Roman" panose="02020603050405020304" pitchFamily="18" charset="0"/>
                <a:ea typeface="Calibri" panose="020F0502020204030204" pitchFamily="34" charset="0"/>
              </a:rPr>
              <a:t>Risk of rapid depletion of aquifers in absence of effective institutions in water markets along with its positive side. </a:t>
            </a: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eaLnBrk="1" hangingPunct="1">
              <a:lnSpc>
                <a:spcPct val="170000"/>
              </a:lnSpc>
              <a:buFont typeface="Wingdings" pitchFamily="2" charset="2"/>
              <a:buChar char="§"/>
              <a:defRPr/>
            </a:pPr>
            <a:endParaRPr lang="en-US" sz="29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7F0955D-C90F-42F0-94AB-ED0418539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81020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BEECA9FD-4D45-4BE6-88FD-DF179DBED7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514122933"/>
              </p:ext>
            </p:extLst>
          </p:nvPr>
        </p:nvGraphicFramePr>
        <p:xfrm>
          <a:off x="0" y="1371600"/>
          <a:ext cx="5181600" cy="4144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DD288325-A2DC-44AB-8DE9-594C50381D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2716971524"/>
              </p:ext>
            </p:extLst>
          </p:nvPr>
        </p:nvGraphicFramePr>
        <p:xfrm>
          <a:off x="4419600" y="1371600"/>
          <a:ext cx="4419600" cy="4113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2667000" y="6128988"/>
            <a:ext cx="3771253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1.4: Total area irrigated 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C91D3AD-29C0-465C-BCB9-AAA1234B5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91872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Table-8: Opinions of respondents with respect to ground water security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09166128"/>
              </p:ext>
            </p:extLst>
          </p:nvPr>
        </p:nvGraphicFramePr>
        <p:xfrm>
          <a:off x="304800" y="1202755"/>
          <a:ext cx="8534400" cy="51694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</a:tblGrid>
              <a:tr h="233032">
                <a:tc rowSpan="3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SN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district 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1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33032">
                <a:tc vMerge="1">
                  <a:txBody>
                    <a:bodyPr/>
                    <a:lstStyle/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28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37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30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35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28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37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86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 = 109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33032">
                <a:tc vMerge="1">
                  <a:txBody>
                    <a:bodyPr/>
                    <a:lstStyle/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Respondents ‘secure’ with respect to groundwater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(32.00)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32.43</a:t>
                      </a: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25.71</a:t>
                      </a: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(29.00)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18.91</a:t>
                      </a: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(21.00)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(25.68)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1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Respondents ‘insecure’ with respect to groundwater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(68.00)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67.56)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(97.00)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74.28)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(71.00)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81.08)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68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(79.00)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81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(74.31)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33032">
                <a:tc gridSpan="10"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Reason for ‘insecure’ feeling of the respondents with respect to ground water</a:t>
                      </a:r>
                      <a:endParaRPr lang="en-IN"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Depletion of water table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(74.00)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59.45)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74.28)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(90.00)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29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78.37)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61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(90.00)</a:t>
                      </a:r>
                      <a:endParaRPr lang="en-IN" b="1" dirty="0">
                        <a:solidFill>
                          <a:srgbClr val="0070C0"/>
                        </a:solidFill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77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(70.64)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Low rainfall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(84.00)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67.56)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(90.00)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74.28)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30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81.08)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54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(79.00)</a:t>
                      </a:r>
                      <a:endParaRPr lang="en-IN" b="1" dirty="0">
                        <a:solidFill>
                          <a:srgbClr val="0070C0"/>
                        </a:solidFill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81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(74.31)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Continuous drought 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(53.00)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18.91)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(69.00)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31.42)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24.32)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(62.00)</a:t>
                      </a:r>
                      <a:endParaRPr lang="en-IN" dirty="0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24.77)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Increase in number of bore wells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(63.00)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21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56.75)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(66.00)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71.42)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67.56)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(60.00)</a:t>
                      </a:r>
                      <a:endParaRPr lang="en-IN" dirty="0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65.13)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13060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Lack of ponds, tanks and streams near to his farm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(58.00)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18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48.64)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(45.00)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21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51.35)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(47.00)</a:t>
                      </a:r>
                      <a:endParaRPr lang="en-IN" dirty="0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53.21)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13060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Fear of the neighbouring farmers drilling bore wells adjacent/very near to his own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(47.00)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19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51.35)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(34.00)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62.85)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70.27)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(37.00)</a:t>
                      </a:r>
                      <a:endParaRPr lang="en-IN" b="1" dirty="0">
                        <a:solidFill>
                          <a:srgbClr val="0070C0"/>
                        </a:solidFill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67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(61.46)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99181"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Over extraction of groundwater from aquifer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(16.00)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5.40)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(28.00)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11.42)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(45.00)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8.10)</a:t>
                      </a:r>
                      <a:endParaRPr lang="en-IN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(29.00)</a:t>
                      </a:r>
                      <a:endParaRPr lang="en-IN" dirty="0"/>
                    </a:p>
                  </a:txBody>
                  <a:tcPr marL="73025" marR="73025" marT="36830" marB="3683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(8.25)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36830" marB="36830" anchor="ctr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28600" y="6475254"/>
            <a:ext cx="4572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  <a:endParaRPr lang="en-IN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4D4A640-5B37-4CBF-A837-ADC48153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67065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Table-9: Water conservation strategies suggested by the respondents for water scarce areas</a:t>
            </a:r>
            <a:endParaRPr lang="en-IN" sz="20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387216014"/>
              </p:ext>
            </p:extLst>
          </p:nvPr>
        </p:nvGraphicFramePr>
        <p:xfrm>
          <a:off x="228600" y="1600200"/>
          <a:ext cx="8610600" cy="4065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</a:t>
                      </a:r>
                    </a:p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(n=40)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(n=40)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(n=40)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Changing the irrigation method</a:t>
                      </a:r>
                      <a:endParaRPr lang="en-IN" sz="1200" b="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(alternate-furrow irrigation, sprinklers, drip, etc. involving judicious water use)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(65.00)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83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(69.16)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93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(77.50)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Growing LWI crop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37.50</a:t>
                      </a: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30.00</a:t>
                      </a: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(54.16)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(31.66)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Growing of HWI crops on limited area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24</a:t>
                      </a:r>
                      <a:b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</a:b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(60.00)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(65.00)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(25.00)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55.00</a:t>
                      </a: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(72.50)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62.50</a:t>
                      </a: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60.83)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Reducing frequency of irrigation (protective irrigation)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(25.00)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31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(25.83)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20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(16.66)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Reducing overall pumping hours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29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(24.16)</a:t>
                      </a:r>
                      <a:endParaRPr lang="en-IN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33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52400" y="579120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 to 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9705A5C-31F5-4E69-96F3-2C048801A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0338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43000" y="609600"/>
            <a:ext cx="2895600" cy="251460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334000" y="609600"/>
            <a:ext cx="2823845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1570" b="-1"/>
          <a:stretch/>
        </p:blipFill>
        <p:spPr bwMode="auto">
          <a:xfrm>
            <a:off x="3124200" y="3757757"/>
            <a:ext cx="2819400" cy="2444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664905" y="3161763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Furrow Irrigation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48267" y="3161763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Drip Irrigation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08005" y="632460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Sprinkler Irrigation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A074F35-E97D-41C4-8ACC-A40344637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8032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Table-10: Measures undertaken by the well owner respondents to improve groundwater resources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99066094"/>
              </p:ext>
            </p:extLst>
          </p:nvPr>
        </p:nvGraphicFramePr>
        <p:xfrm>
          <a:off x="457200" y="1090501"/>
          <a:ext cx="8206105" cy="55565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152400">
                <a:tc rowSpan="3">
                  <a:txBody>
                    <a:bodyPr/>
                    <a:lstStyle/>
                    <a:p>
                      <a:r>
                        <a:rPr lang="en-GB" sz="105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SN</a:t>
                      </a:r>
                      <a:endParaRPr lang="en-IN" sz="105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4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4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38760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 marL="73025" marR="73025" marT="91440" marB="9144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 marL="73025" marR="7302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=30)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=35)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(n=86)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(n=109)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 marL="73025" marR="73025" marT="91440" marB="91440"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 marL="73025" marR="7302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2006 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5732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Cultivation of LWI crops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(39.29)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(24.32)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27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(90.00)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(31.42)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(14.29)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(8.10)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47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(54.65)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23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(21.10)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Conservation of water for future use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(42.86)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(35.13)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(80.00)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(42.85)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(25.00)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(18.91)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43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(50.00)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35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(32.11)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Construction of water harvesting structures jointly by farmers and the Government/NGO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(28.57)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15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(40.54)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(43.33)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(31.42)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(14.19)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(24.32)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(29.07)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35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(32.11)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Reduction in overall pumping hours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(10.71)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(13.51)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(53.33)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(10.71)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(10.81)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(25.58)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16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(14.67)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Construction of water harvesting structures with own resources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0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(23.33)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(11.42)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(21.43)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(16.21)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(15.12)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(9.17)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Other measures (alternate-furrow irrigation, change in planting methods, diverting streams to wells, lifting water from tank to wells etc.)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(17.86)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(32.43)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9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17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(48.57)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10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(35.71)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18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(48.64)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24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(27.91)</a:t>
                      </a:r>
                      <a:endParaRPr lang="en-IN" sz="11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47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(43.11)</a:t>
                      </a:r>
                      <a:endParaRPr lang="en-IN" sz="11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81000" y="6553200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E703D76-B01C-4B50-BC1B-635AA357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61059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8922" y="685800"/>
            <a:ext cx="3686138" cy="2590801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 rotWithShape="1">
          <a:blip r:embed="rId3"/>
          <a:srcRect l="19240"/>
          <a:stretch/>
        </p:blipFill>
        <p:spPr bwMode="auto">
          <a:xfrm>
            <a:off x="4648198" y="685800"/>
            <a:ext cx="3657601" cy="2590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6" name="Picture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3823222"/>
            <a:ext cx="3581400" cy="23237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0" y="3318431"/>
            <a:ext cx="1669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Farm pond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91200" y="3276600"/>
            <a:ext cx="119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 pond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87734" y="6107876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Bund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667823" y="3798332"/>
            <a:ext cx="3637975" cy="23237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18412" y="617220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 Dam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10CF5C4-61B8-4C3D-9A80-834A92496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7946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667000"/>
            <a:ext cx="8229600" cy="11430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3: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measure the positive and negative externalities involved in the ground water markets</a:t>
            </a:r>
            <a:endParaRPr lang="en-IN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E5A3275-975F-447D-84BB-99334DB5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7691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EB3C1CAC-5248-461A-9B03-AE06337B11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482370646"/>
              </p:ext>
            </p:extLst>
          </p:nvPr>
        </p:nvGraphicFramePr>
        <p:xfrm>
          <a:off x="304801" y="1371600"/>
          <a:ext cx="8401048" cy="505935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93036">
                  <a:extLst>
                    <a:ext uri="{9D8B030D-6E8A-4147-A177-3AD203B41FA5}">
                      <a16:colId xmlns:a16="http://schemas.microsoft.com/office/drawing/2014/main" xmlns="" val="2084215746"/>
                    </a:ext>
                  </a:extLst>
                </a:gridCol>
                <a:gridCol w="1107163">
                  <a:extLst>
                    <a:ext uri="{9D8B030D-6E8A-4147-A177-3AD203B41FA5}">
                      <a16:colId xmlns:a16="http://schemas.microsoft.com/office/drawing/2014/main" xmlns="" val="10124441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111823791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615948427"/>
                    </a:ext>
                  </a:extLst>
                </a:gridCol>
                <a:gridCol w="723708">
                  <a:extLst>
                    <a:ext uri="{9D8B030D-6E8A-4147-A177-3AD203B41FA5}">
                      <a16:colId xmlns:a16="http://schemas.microsoft.com/office/drawing/2014/main" xmlns="" val="2528020691"/>
                    </a:ext>
                  </a:extLst>
                </a:gridCol>
                <a:gridCol w="814251">
                  <a:extLst>
                    <a:ext uri="{9D8B030D-6E8A-4147-A177-3AD203B41FA5}">
                      <a16:colId xmlns:a16="http://schemas.microsoft.com/office/drawing/2014/main" xmlns="" val="1696627958"/>
                    </a:ext>
                  </a:extLst>
                </a:gridCol>
                <a:gridCol w="897887">
                  <a:extLst>
                    <a:ext uri="{9D8B030D-6E8A-4147-A177-3AD203B41FA5}">
                      <a16:colId xmlns:a16="http://schemas.microsoft.com/office/drawing/2014/main" xmlns="" val="324115112"/>
                    </a:ext>
                  </a:extLst>
                </a:gridCol>
                <a:gridCol w="593424">
                  <a:extLst>
                    <a:ext uri="{9D8B030D-6E8A-4147-A177-3AD203B41FA5}">
                      <a16:colId xmlns:a16="http://schemas.microsoft.com/office/drawing/2014/main" xmlns="" val="2828942166"/>
                    </a:ext>
                  </a:extLst>
                </a:gridCol>
                <a:gridCol w="666743">
                  <a:extLst>
                    <a:ext uri="{9D8B030D-6E8A-4147-A177-3AD203B41FA5}">
                      <a16:colId xmlns:a16="http://schemas.microsoft.com/office/drawing/2014/main" xmlns="" val="3773387469"/>
                    </a:ext>
                  </a:extLst>
                </a:gridCol>
                <a:gridCol w="828519">
                  <a:extLst>
                    <a:ext uri="{9D8B030D-6E8A-4147-A177-3AD203B41FA5}">
                      <a16:colId xmlns:a16="http://schemas.microsoft.com/office/drawing/2014/main" xmlns="" val="227166583"/>
                    </a:ext>
                  </a:extLst>
                </a:gridCol>
                <a:gridCol w="828517">
                  <a:extLst>
                    <a:ext uri="{9D8B030D-6E8A-4147-A177-3AD203B41FA5}">
                      <a16:colId xmlns:a16="http://schemas.microsoft.com/office/drawing/2014/main" xmlns="" val="2680289926"/>
                    </a:ext>
                  </a:extLst>
                </a:gridCol>
              </a:tblGrid>
              <a:tr h="951108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gross returns to the seller due to sale of water 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Additional gross returns to the buyer due to ‘irrigated farming’ (through purchase of water) over ‘rainfed farming’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gross returns under ‘rainfed framing’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Direct gross benefit (Rs/ha) to farmers due to water marketing [C(1)+C(2)]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13817387"/>
                  </a:ext>
                </a:extLst>
              </a:tr>
              <a:tr h="35499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72526896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3,198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5,945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9,594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20,345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5,708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15,250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12,792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26,290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888940512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2,855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5,545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8,565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17,650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5,665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15,030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11,420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23,195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2691458718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3,308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6,734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9,924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16,322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13,232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23,056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1615022517"/>
                  </a:ext>
                </a:extLst>
              </a:tr>
              <a:tr h="335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18,745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39,845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56,235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89,655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74,980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1,29,500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624450374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 district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3,458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6,542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10,374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23,453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5,023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14,750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13,832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29,995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2138841745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3,247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6,452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9,741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21,654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7,161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13670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12,988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28,106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1569252141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3,648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3,894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10,944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24,362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14,592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28,256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3815814092"/>
                  </a:ext>
                </a:extLst>
              </a:tr>
              <a:tr h="335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29,547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43,120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88,641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1,03,620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1,18,188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1,46,740  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3019752708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 district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6,324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25,365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4,774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14,560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31,689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4156934261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5,645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23,568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4,675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12,750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29,213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1317130210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6,253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24,980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31,233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727062132"/>
                  </a:ext>
                </a:extLst>
              </a:tr>
              <a:tr h="335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19,470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40,232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58,410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95,620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77,880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1,35,852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3754514579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3,328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6,270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9,984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23,054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5,168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14,853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13,312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29,324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4162378356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3,051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5,880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9,153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20,957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5,866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13,816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12,204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26,838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446227296"/>
                  </a:ext>
                </a:extLst>
              </a:tr>
              <a:tr h="2009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3,478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5,627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10,434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21,888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13,912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27,515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1585420235"/>
                  </a:ext>
                </a:extLst>
              </a:tr>
              <a:tr h="335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22,587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41,065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67,762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96,298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90,349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1,37,364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711" marR="64711" marT="0" marB="0" anchor="ctr"/>
                </a:tc>
                <a:extLst>
                  <a:ext uri="{0D108BD9-81ED-4DB2-BD59-A6C34878D82A}">
                    <a16:rowId xmlns:a16="http://schemas.microsoft.com/office/drawing/2014/main" xmlns="" val="1193352892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xmlns="" id="{CCE9F401-F974-4F4D-B6D3-1F0879189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Table-11: Direct Gross Benefits from Groundwater Marketing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CCB2998-CDC7-4949-A3BA-21666F6A46E7}"/>
              </a:ext>
            </a:extLst>
          </p:cNvPr>
          <p:cNvSpPr txBox="1"/>
          <p:nvPr/>
        </p:nvSpPr>
        <p:spPr>
          <a:xfrm>
            <a:off x="8110815" y="1065312"/>
            <a:ext cx="595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Rs/ha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ADE979F-DE3E-44E4-B016-8D74E29C1027}"/>
              </a:ext>
            </a:extLst>
          </p:cNvPr>
          <p:cNvSpPr/>
          <p:nvPr/>
        </p:nvSpPr>
        <p:spPr>
          <a:xfrm>
            <a:off x="228600" y="6489685"/>
            <a:ext cx="393088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C = columns, K=</a:t>
            </a:r>
            <a:r>
              <a:rPr lang="en-GB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Kharif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; R=</a:t>
            </a:r>
            <a:r>
              <a:rPr lang="en-GB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Rabi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S=Summer; P=Perennial.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CA51B20-BDE0-4DD8-AE6B-5F4875B19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8743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Table-12: Effect of well construction/pumping by neighbouring farmers on the respondents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65755188"/>
              </p:ext>
            </p:extLst>
          </p:nvPr>
        </p:nvGraphicFramePr>
        <p:xfrm>
          <a:off x="152402" y="1447800"/>
          <a:ext cx="8839196" cy="505423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3876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282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3044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7536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852905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539698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969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969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30)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35)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86)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109)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87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Reduced water outflow during pumping of his own well(s)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(72.97)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27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(77.14)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(83.78)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86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(78.89)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442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b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Fall in water table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(78.37)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(82.85)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(78.37)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86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(78.89)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442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b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Failure of own well(s)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(27.02)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(28.57)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(35.13)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(30.27)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7442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b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Change in cropping pattern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32.43)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(34.28)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(27.02)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(35.77)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7739" marR="57739" marT="180749" marB="180749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4F8D445-AFF4-494E-9501-1D87FD0A3160}"/>
              </a:ext>
            </a:extLst>
          </p:cNvPr>
          <p:cNvSpPr/>
          <p:nvPr/>
        </p:nvSpPr>
        <p:spPr>
          <a:xfrm>
            <a:off x="76200" y="6383793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 to 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A11B32-1973-46FC-8EAC-4D5921DB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74506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Table-13: Solutions to negative externalities of groundwater marketing as opined by the well owner respondents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57758321"/>
              </p:ext>
            </p:extLst>
          </p:nvPr>
        </p:nvGraphicFramePr>
        <p:xfrm>
          <a:off x="457200" y="1757586"/>
          <a:ext cx="8229600" cy="421298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9848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8800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8800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062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0062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9314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9314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743286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74328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8441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1482"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=30)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35)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86)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109)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420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631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Discuss with neighbours and come to settlement amicably 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(71.43)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(10.81)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(66.67)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(78.57)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(16.21)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62.00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(72.09)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(15.59)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77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Deepen the existing wells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(53.57)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(32.43)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(36.67)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(25.71)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(57.14)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(35.13)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(48.84)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34.00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(31.19)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77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Want to drill more wells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(35.71)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(83.78)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(56.67)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(21.42)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(86.48)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(38.37)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91.00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(83.48)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91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Think of legislation regarding pumping and inter-well distance 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(32.14)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(5.40)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(46.67)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(11.42)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(35.71)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(8.10)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(38.37)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(8.25)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631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Any other (superstitious/unscientific methods)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(17.86)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(8.10)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(26.67)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(5.71)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(28.57)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(10.81)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(24.42)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(8.25)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337" marR="62337" marT="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81000" y="603370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 to 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4B87471-5D0A-4C13-AD7B-AB310A98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85856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3058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OBJECTIVES OF STUDY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029200"/>
          </a:xfrm>
        </p:spPr>
        <p:txBody>
          <a:bodyPr>
            <a:noAutofit/>
          </a:bodyPr>
          <a:lstStyle/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the present status of groundwater markets and their implications on the sustainability in the study area;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analyse the feasible alternative strategies for conserving water in the water scarce areas;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measure the positive and negative externalities involved in the ground water markets; 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and analyse sustainability and equity issues involved in groundwater development in water scarce areas;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estimate the economic rents to buyers and sellers in the study area; and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analyse the farm size-wise distribution of households participating in water business and identify the reasons for participation or otherwise in the water business.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A7A351D-B55A-4FD8-A580-89D274A5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0665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0"/>
            <a:ext cx="8229600" cy="1905000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4: </a:t>
            </a:r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and analyse sustainability and equity              </a:t>
            </a:r>
            <a:b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 involved in groundwater development in water scarce areas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5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D2CACA1-9614-45F0-BD73-49C751B20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048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411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Table-14: Current Functional Status of Groundwater Sources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77134154"/>
              </p:ext>
            </p:extLst>
          </p:nvPr>
        </p:nvGraphicFramePr>
        <p:xfrm>
          <a:off x="190499" y="1301688"/>
          <a:ext cx="8763002" cy="425462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42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3748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437489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  <a:gridCol w="474336">
                  <a:extLst>
                    <a:ext uri="{9D8B030D-6E8A-4147-A177-3AD203B41FA5}">
                      <a16:colId xmlns:a16="http://schemas.microsoft.com/office/drawing/2014/main" xmlns="" val="20017"/>
                    </a:ext>
                  </a:extLst>
                </a:gridCol>
                <a:gridCol w="439829">
                  <a:extLst>
                    <a:ext uri="{9D8B030D-6E8A-4147-A177-3AD203B41FA5}">
                      <a16:colId xmlns:a16="http://schemas.microsoft.com/office/drawing/2014/main" xmlns="" val="20018"/>
                    </a:ext>
                  </a:extLst>
                </a:gridCol>
              </a:tblGrid>
              <a:tr h="22860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 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1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1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1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1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34888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use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Failed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use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Failed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use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Failed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use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Failed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34888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8718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Bore wells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67.74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80.72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83.72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(67.8)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(32.1)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73.23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8718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84.74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71.42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84.52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82.92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(72.1)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(27.8)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76.04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0911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Open-cum-bore wells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18.42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22.58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13.25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11.54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11.63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6.82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(68.6)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14.29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(31.3)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12.60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0911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6.77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9.52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13.09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11.54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14.63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6.82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(77.1)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(22.8)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8.33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69777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wells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6.58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9.68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6.02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13.46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4.65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18.18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(43.7)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5.71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(56.2)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14.17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6977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8.47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19.04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2.38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13.46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2.43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18.18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(36.0)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(64.0)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16.66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48718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(71.0)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 (28.9)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(61.4)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(38.5)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(66.1)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(33.8)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(65.8)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(34.1)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48718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(73.7)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(26.2)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(72.4)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(27.5)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(65.6)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(34.4)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(70.1)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(29.9)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59832" marR="59832" marT="0" marB="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5678269"/>
            <a:ext cx="91440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Belagavi (n = 28), </a:t>
            </a:r>
            <a:r>
              <a:rPr lang="en-GB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Vijayapura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 = 30), </a:t>
            </a:r>
            <a:r>
              <a:rPr lang="en-GB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Bagalkote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 = 28), Total  (n = 86) in 2007 and Belagavi (n = 37),</a:t>
            </a:r>
            <a:r>
              <a:rPr lang="en-I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Vijayapura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 = 35), </a:t>
            </a:r>
            <a:r>
              <a:rPr lang="en-GB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Bagalkote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 = 37), Total  (n = 109) in 2021</a:t>
            </a:r>
            <a:endParaRPr lang="en-IN" sz="10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Figures in parentheses indicate percentages to the respective district total of all wells (in use + failed).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4FC9EEF-9F68-4710-8321-991796253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5226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BF199E40-D285-4A34-9D3C-B0E7809A7D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1151382220"/>
              </p:ext>
            </p:extLst>
          </p:nvPr>
        </p:nvGraphicFramePr>
        <p:xfrm>
          <a:off x="152400" y="762000"/>
          <a:ext cx="8686800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609600" y="5791200"/>
            <a:ext cx="7924800" cy="46166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5: Status of groundwater sources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FBFE4EC-B322-428D-8EBF-B09E75E98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467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20737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Table-15: Extent of water extraction from wells by the well owner respondents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575078036"/>
              </p:ext>
            </p:extLst>
          </p:nvPr>
        </p:nvGraphicFramePr>
        <p:xfrm>
          <a:off x="228600" y="1600200"/>
          <a:ext cx="8534400" cy="390613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396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6951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866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3836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8903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9680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3117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943783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790802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88656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84706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</a:t>
                      </a: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2353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=30)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35)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28)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37)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86)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109)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2353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617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by number of hours to irrigate 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depending on method of irrigation</a:t>
                      </a:r>
                      <a:r>
                        <a:rPr lang="en-GB" sz="1200" b="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(sprinkler/drip/furrow)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(57.00)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(18.91)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(87.00)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(45.71)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(29.00)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(37.83)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(58.00)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(33.94)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7705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Unlimited hours 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[or no standard length of time]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(67.56)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(51.42)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(71.00)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(62.16)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(52.00)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(60.55)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7705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by the yield of wells </a:t>
                      </a:r>
                      <a:r>
                        <a:rPr lang="en-IN" sz="1200" b="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 unit of time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(46.00)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(43.24)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(57.00)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(43.00)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(45.94)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(49.00)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(43.11)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7705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by area to irrigate</a:t>
                      </a:r>
                      <a:r>
                        <a:rPr lang="en-GB" sz="1200" b="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depending on power supply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(36.00)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(48.64)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(42.85)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(21.00)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(51.35)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(26.00)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(47.70)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2724" marR="62724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28600" y="5514201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BEA90F8-7B32-4F2A-A374-64C9E90052E9}"/>
              </a:ext>
            </a:extLst>
          </p:cNvPr>
          <p:cNvSpPr txBox="1"/>
          <p:nvPr/>
        </p:nvSpPr>
        <p:spPr>
          <a:xfrm>
            <a:off x="7315200" y="1282233"/>
            <a:ext cx="1604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farmers 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E5DF15A-9F9B-4A4C-9B55-89EC9DAE1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54298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Table-16: Taluk wise irrigation infrastructures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516457380"/>
              </p:ext>
            </p:extLst>
          </p:nvPr>
        </p:nvGraphicFramePr>
        <p:xfrm>
          <a:off x="152403" y="1219204"/>
          <a:ext cx="8762996" cy="48141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7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650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9663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9663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796636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79663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796636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46947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Sources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 </a:t>
                      </a:r>
                      <a:endParaRPr lang="en-IN" sz="1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Jamakhandi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Mudhol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Bagalkote</a:t>
                      </a: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total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Athani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Gokak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Belagavi</a:t>
                      </a: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total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Vijayapura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Sindagi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Vijayapura</a:t>
                      </a: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total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34737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Canal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Length in km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189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416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78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296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Gross irrigated area 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5,333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10,015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24,099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3,300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26,000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71,500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10,105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47,809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1,38,138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Net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5,333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10,015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24,099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2,640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20,960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59,788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9,625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43,582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1,25,626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34737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Tanks</a:t>
                      </a:r>
                      <a:endParaRPr lang="en-GB" sz="1000" b="0" dirty="0"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Nos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28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898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32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11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341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295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945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Net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307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295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945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34737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Wells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Nos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5,142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2,181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10,249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11,750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8,975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62,995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9,843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8,065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42,887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3,550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370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5,131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26,695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24,106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1,42,918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17,896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4,806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40,327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Net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3,404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318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4,768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21,356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19,285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1,14,334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14,342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3,902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32,948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81723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Tube  wells</a:t>
                      </a:r>
                      <a:endParaRPr lang="en-GB" sz="1000" b="0" dirty="0"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Nos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8,321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7,828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33,600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2,521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4,614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43,484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15,423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4,963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35,260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24,822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30,059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1,35,776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16,350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33,007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1,46,726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25,804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39,575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1,20,815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Net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23,656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27,149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1,17,174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13,080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26,406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1,17,381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21,202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34,105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70C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1,02,030</a:t>
                      </a:r>
                      <a:endParaRPr lang="en-IN" sz="1000" dirty="0">
                        <a:solidFill>
                          <a:srgbClr val="0070C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25391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Lift irrigation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Nos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6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4,634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7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6,503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2,445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3,355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12,504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2,275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16,575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Net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2,445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3,355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10,003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1,820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13,260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81723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Other sources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38,464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28,878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1,06,744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28,210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28,576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91,652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924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6,532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 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Net area irrigated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34,524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25,847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90,230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22,568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22,861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73,322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0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796</a:t>
                      </a:r>
                      <a:endParaRPr lang="en-IN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5,318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234737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Total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Gross irrigated area</a:t>
                      </a: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74,614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69,322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2,75,105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87,059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1,13,964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4,69,712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54,100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93,114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3,06,757</a:t>
                      </a:r>
                      <a:endParaRPr lang="en-IN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234737"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endParaRPr lang="en-IN" sz="10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1028700" algn="l"/>
                        </a:tabLst>
                        <a:defRPr/>
                      </a:pPr>
                      <a:r>
                        <a:rPr lang="en-GB" sz="1000" b="0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ea typeface="Arial Unicode MS"/>
                          <a:cs typeface="Times New Roman"/>
                        </a:rPr>
                        <a:t>Net area irrigated</a:t>
                      </a:r>
                      <a:endParaRPr lang="en-IN" sz="1000" b="0" dirty="0"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69,362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63,329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2,39,626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69,647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91,332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3,78,392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45,464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82,385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028700" algn="l"/>
                        </a:tabLst>
                      </a:pPr>
                      <a:r>
                        <a:rPr lang="en-GB" sz="1000" b="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 panose="020B0604020202020204" pitchFamily="34" charset="-128"/>
                          <a:cs typeface="Times New Roman" panose="02020603050405020304" pitchFamily="18" charset="0"/>
                        </a:rPr>
                        <a:t>2,66,867</a:t>
                      </a:r>
                      <a:endParaRPr lang="en-IN" sz="900" b="1" kern="0" dirty="0">
                        <a:effectLst/>
                        <a:latin typeface="Times New Roman" panose="02020603050405020304" pitchFamily="18" charset="0"/>
                        <a:ea typeface="Arial Unicode MS" panose="020B0604020202020204" pitchFamily="34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17495924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9323" y="6033314"/>
            <a:ext cx="845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area in ha</a:t>
            </a: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Computed using the data available from the District At A Glance (2016-17, 2017-18) of the selected districts.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E9C994F-7DF7-43C7-A6B5-097E861D8E6C}"/>
              </a:ext>
            </a:extLst>
          </p:cNvPr>
          <p:cNvSpPr txBox="1"/>
          <p:nvPr/>
        </p:nvSpPr>
        <p:spPr>
          <a:xfrm>
            <a:off x="8348246" y="966403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269373D-55E5-4445-ADB1-BA5C11D29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2892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Table-17: Distribution of ground water structures across farmers of different farm-size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170876015"/>
              </p:ext>
            </p:extLst>
          </p:nvPr>
        </p:nvGraphicFramePr>
        <p:xfrm>
          <a:off x="228599" y="1600201"/>
          <a:ext cx="8686804" cy="457199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102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980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878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6536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6789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0771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1728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390232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390232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390232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390232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  <a:gridCol w="390232">
                  <a:extLst>
                    <a:ext uri="{9D8B030D-6E8A-4147-A177-3AD203B41FA5}">
                      <a16:colId xmlns:a16="http://schemas.microsoft.com/office/drawing/2014/main" xmlns="" val="20017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8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19"/>
                    </a:ext>
                  </a:extLst>
                </a:gridCol>
                <a:gridCol w="328454">
                  <a:extLst>
                    <a:ext uri="{9D8B030D-6E8A-4147-A177-3AD203B41FA5}">
                      <a16:colId xmlns:a16="http://schemas.microsoft.com/office/drawing/2014/main" xmlns="" val="20020"/>
                    </a:ext>
                  </a:extLst>
                </a:gridCol>
                <a:gridCol w="343527">
                  <a:extLst>
                    <a:ext uri="{9D8B030D-6E8A-4147-A177-3AD203B41FA5}">
                      <a16:colId xmlns:a16="http://schemas.microsoft.com/office/drawing/2014/main" xmlns="" val="20021"/>
                    </a:ext>
                  </a:extLst>
                </a:gridCol>
                <a:gridCol w="381672">
                  <a:extLst>
                    <a:ext uri="{9D8B030D-6E8A-4147-A177-3AD203B41FA5}">
                      <a16:colId xmlns:a16="http://schemas.microsoft.com/office/drawing/2014/main" xmlns="" val="20022"/>
                    </a:ext>
                  </a:extLst>
                </a:gridCol>
              </a:tblGrid>
              <a:tr h="52635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 of Well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(n=28)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(n=30)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(n=28)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(n=86)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96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IN" sz="10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47894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0978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Borewells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 (37)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(21)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(18)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(21)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 (28)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 (33)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 (31)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 (32)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(38)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(6)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 (34)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 (31)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196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69870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39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aseline="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(78)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(20)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(2)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(10)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(37)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 (32)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r>
                        <a:rPr lang="en-US" sz="1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(21)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r>
                        <a:rPr lang="en-US" sz="10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(19)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(40)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(41)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 (31)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 (33)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 (27)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 (8)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189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6987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Open-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cum-</a:t>
                      </a:r>
                      <a:r>
                        <a:rPr lang="en-GB" sz="1000" b="0" i="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borewells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(14)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(27)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(36)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(27)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(30)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 (26)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 (49)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(23)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25784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(50)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(50)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(9)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(27)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(45)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(18)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(33)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(58)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(8)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(26)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(44)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(22)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(100)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6987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wells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(40)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(40)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(40)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(25)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(36)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69870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(60)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(20)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(50)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5 (56)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 (22)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(11)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 (11)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9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6987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i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i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 (36)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(43)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(21)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(17)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 (23)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(31)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 (35)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 (36)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(6)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 (29)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 (36)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 (30)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47894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69870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44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(75)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13 (22)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59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9 (11)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29 (35)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28 (33)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18 (21)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84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18 (22)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35 (43)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29 (35)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(0)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82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71 (32)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77 (34)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59 (26)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18 (8)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225 (100)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38249" marR="38249" marT="0" marB="47894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210127" y="6303496"/>
            <a:ext cx="822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S=Small (&lt;2ha); SM=Semi-Medium (2-4 ha); M=Medium (4-10 ha); L=Large (&gt;10 ha); T=Total.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95081" y="1295400"/>
            <a:ext cx="7873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EADB8F6-7811-4F9A-B0E6-D0691BA93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4171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0"/>
            <a:ext cx="8229600" cy="15240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5: </a:t>
            </a:r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estimate the economic rents to buyers and </a:t>
            </a:r>
            <a:b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sellers in the study area</a:t>
            </a:r>
            <a:endParaRPr lang="en-IN" sz="25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F0D83DC-BAAA-4C65-8828-1ED1E45C6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9375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Table-18: Establishment cost of wells 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6029920"/>
            <a:ext cx="8458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</a:p>
          <a:p>
            <a:r>
              <a:rPr lang="en-GB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 V - Compounded values at the rate of 8.50 per cent. </a:t>
            </a:r>
            <a:endParaRPr lang="en-IN" sz="1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48600" y="1143000"/>
            <a:ext cx="638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Rupees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xmlns="" id="{E8E223A2-64C6-41DB-A18C-B3F372DD5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793656493"/>
              </p:ext>
            </p:extLst>
          </p:nvPr>
        </p:nvGraphicFramePr>
        <p:xfrm>
          <a:off x="228600" y="1364300"/>
          <a:ext cx="8686800" cy="4576983"/>
        </p:xfrm>
        <a:graphic>
          <a:graphicData uri="http://schemas.openxmlformats.org/drawingml/2006/table">
            <a:tbl>
              <a:tblPr/>
              <a:tblGrid>
                <a:gridCol w="387804">
                  <a:extLst>
                    <a:ext uri="{9D8B030D-6E8A-4147-A177-3AD203B41FA5}">
                      <a16:colId xmlns:a16="http://schemas.microsoft.com/office/drawing/2014/main" xmlns="" val="1981968880"/>
                    </a:ext>
                  </a:extLst>
                </a:gridCol>
                <a:gridCol w="853168">
                  <a:extLst>
                    <a:ext uri="{9D8B030D-6E8A-4147-A177-3AD203B41FA5}">
                      <a16:colId xmlns:a16="http://schemas.microsoft.com/office/drawing/2014/main" xmlns="" val="1666273567"/>
                    </a:ext>
                  </a:extLst>
                </a:gridCol>
                <a:gridCol w="604675">
                  <a:extLst>
                    <a:ext uri="{9D8B030D-6E8A-4147-A177-3AD203B41FA5}">
                      <a16:colId xmlns:a16="http://schemas.microsoft.com/office/drawing/2014/main" xmlns="" val="1507358096"/>
                    </a:ext>
                  </a:extLst>
                </a:gridCol>
                <a:gridCol w="701447">
                  <a:extLst>
                    <a:ext uri="{9D8B030D-6E8A-4147-A177-3AD203B41FA5}">
                      <a16:colId xmlns:a16="http://schemas.microsoft.com/office/drawing/2014/main" xmlns="" val="1390657394"/>
                    </a:ext>
                  </a:extLst>
                </a:gridCol>
                <a:gridCol w="577106">
                  <a:extLst>
                    <a:ext uri="{9D8B030D-6E8A-4147-A177-3AD203B41FA5}">
                      <a16:colId xmlns:a16="http://schemas.microsoft.com/office/drawing/2014/main" xmlns="" val="3482385377"/>
                    </a:ext>
                  </a:extLst>
                </a:gridCol>
                <a:gridCol w="567091">
                  <a:extLst>
                    <a:ext uri="{9D8B030D-6E8A-4147-A177-3AD203B41FA5}">
                      <a16:colId xmlns:a16="http://schemas.microsoft.com/office/drawing/2014/main" xmlns="" val="2212581335"/>
                    </a:ext>
                  </a:extLst>
                </a:gridCol>
                <a:gridCol w="701447">
                  <a:extLst>
                    <a:ext uri="{9D8B030D-6E8A-4147-A177-3AD203B41FA5}">
                      <a16:colId xmlns:a16="http://schemas.microsoft.com/office/drawing/2014/main" xmlns="" val="1912232648"/>
                    </a:ext>
                  </a:extLst>
                </a:gridCol>
                <a:gridCol w="636462">
                  <a:extLst>
                    <a:ext uri="{9D8B030D-6E8A-4147-A177-3AD203B41FA5}">
                      <a16:colId xmlns:a16="http://schemas.microsoft.com/office/drawing/2014/main" xmlns="" val="1363127880"/>
                    </a:ext>
                  </a:extLst>
                </a:gridCol>
                <a:gridCol w="507735">
                  <a:extLst>
                    <a:ext uri="{9D8B030D-6E8A-4147-A177-3AD203B41FA5}">
                      <a16:colId xmlns:a16="http://schemas.microsoft.com/office/drawing/2014/main" xmlns="" val="4135030056"/>
                    </a:ext>
                  </a:extLst>
                </a:gridCol>
                <a:gridCol w="701447">
                  <a:extLst>
                    <a:ext uri="{9D8B030D-6E8A-4147-A177-3AD203B41FA5}">
                      <a16:colId xmlns:a16="http://schemas.microsoft.com/office/drawing/2014/main" xmlns="" val="4075984296"/>
                    </a:ext>
                  </a:extLst>
                </a:gridCol>
                <a:gridCol w="619618">
                  <a:extLst>
                    <a:ext uri="{9D8B030D-6E8A-4147-A177-3AD203B41FA5}">
                      <a16:colId xmlns:a16="http://schemas.microsoft.com/office/drawing/2014/main" xmlns="" val="3296731283"/>
                    </a:ext>
                  </a:extLst>
                </a:gridCol>
                <a:gridCol w="524579">
                  <a:extLst>
                    <a:ext uri="{9D8B030D-6E8A-4147-A177-3AD203B41FA5}">
                      <a16:colId xmlns:a16="http://schemas.microsoft.com/office/drawing/2014/main" xmlns="" val="768555701"/>
                    </a:ext>
                  </a:extLst>
                </a:gridCol>
                <a:gridCol w="701447">
                  <a:extLst>
                    <a:ext uri="{9D8B030D-6E8A-4147-A177-3AD203B41FA5}">
                      <a16:colId xmlns:a16="http://schemas.microsoft.com/office/drawing/2014/main" xmlns="" val="4229619925"/>
                    </a:ext>
                  </a:extLst>
                </a:gridCol>
                <a:gridCol w="602774">
                  <a:extLst>
                    <a:ext uri="{9D8B030D-6E8A-4147-A177-3AD203B41FA5}">
                      <a16:colId xmlns:a16="http://schemas.microsoft.com/office/drawing/2014/main" xmlns="" val="2689606440"/>
                    </a:ext>
                  </a:extLst>
                </a:gridCol>
              </a:tblGrid>
              <a:tr h="516976">
                <a:tc rowSpan="2">
                  <a:txBody>
                    <a:bodyPr/>
                    <a:lstStyle/>
                    <a:p>
                      <a:pPr marL="29845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 district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35567461"/>
                  </a:ext>
                </a:extLst>
              </a:tr>
              <a:tr h="51385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06059564"/>
                  </a:ext>
                </a:extLst>
              </a:tr>
              <a:tr h="5271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Pump set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19,250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(35.45)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65,445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(35.44)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32,250 (14.08)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18,291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(36.51)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62,185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(36.51)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36,526 (17.02)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18,233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(35.56)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61,988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(35.55)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37,550 (15.31)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18,591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(35.83)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63,205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(35.82)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35,442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(15.44)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3562718"/>
                  </a:ext>
                </a:extLst>
              </a:tr>
              <a:tr h="5271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Digging of Bore well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18,000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(33.15)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61,195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(33.14)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34,260 (14.96)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15,375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(30.69)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52,271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(30.69)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37,630 (17.53)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13,187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(25.72)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44,832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(25.71)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45,480 (18.55)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15,521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(29.91)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52,767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(29.91)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39,123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(17.04)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832689477"/>
                  </a:ext>
                </a:extLst>
              </a:tr>
              <a:tr h="5271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Electrification 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9,300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(17.13)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31,618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(17.12)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55,230 (24.12)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8,179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(16.33)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27,806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(16.32)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49,450 (23.04)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10,094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(19.69)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34,317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(19.68)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51,680 (21.07)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9,191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(17.71)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31,247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(17.71)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52,120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(22.70)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058845525"/>
                  </a:ext>
                </a:extLst>
              </a:tr>
              <a:tr h="5271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Casing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4,066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(7.49)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13,823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(7.48)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57,540 (25.13)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4,219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(8.42)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14,344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(8.42)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49,680 (23.15)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5,812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(11.33)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19,759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(11.33)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50,970 (20.78)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4,699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(9.06)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15,975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(9.05)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52,730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(22.96)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27621313"/>
                  </a:ext>
                </a:extLst>
              </a:tr>
              <a:tr h="9273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Others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(Accessories; panel board, cable, pump protection box. etc.)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3,687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(6.79)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12,535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(6.78)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49,690 (21.70)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4,033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(8.05)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13,711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(8.05)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41,360 (19.27)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3,950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(7.70)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13,429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(7.70)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59,560 (24.29)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3,890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(7.50)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13,225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(7.49)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50,203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(21.86)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59183831"/>
                  </a:ext>
                </a:extLst>
              </a:tr>
              <a:tr h="4593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54,303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184,616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2,28,970 (100)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50,097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170,317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2,14,646 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51,276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174,325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2,45,240 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51,892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176,419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2,29,619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14" marR="5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2939497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D1312B6-8DAB-4D32-9F24-7E48C24D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5170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1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Table-19: Investment in irrigation infrastructure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8911" y="6400926"/>
            <a:ext cx="7696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total.</a:t>
            </a:r>
          </a:p>
          <a:p>
            <a:r>
              <a:rPr lang="en-GB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 V - Compounded values at the rate of 8.50 per cent. </a:t>
            </a:r>
            <a:endParaRPr lang="en-IN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xmlns="" id="{B0134E8C-1B84-489E-8C90-1E10C58E9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911709776"/>
              </p:ext>
            </p:extLst>
          </p:nvPr>
        </p:nvGraphicFramePr>
        <p:xfrm>
          <a:off x="90168" y="779065"/>
          <a:ext cx="8963664" cy="5573043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xmlns="" val="3789548929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xmlns="" val="24518367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48975826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35670419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2047675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12823062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429225524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377829464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429201191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308627795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xmlns="" val="245625053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99624704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83837286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xmlns="" val="2403952345"/>
                    </a:ext>
                  </a:extLst>
                </a:gridCol>
                <a:gridCol w="581664">
                  <a:extLst>
                    <a:ext uri="{9D8B030D-6E8A-4147-A177-3AD203B41FA5}">
                      <a16:colId xmlns:a16="http://schemas.microsoft.com/office/drawing/2014/main" xmlns="" val="572781264"/>
                    </a:ext>
                  </a:extLst>
                </a:gridCol>
              </a:tblGrid>
              <a:tr h="36607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5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 (n=40)</a:t>
                      </a:r>
                      <a:endParaRPr lang="en-IN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5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 district (n=40)</a:t>
                      </a:r>
                      <a:endParaRPr lang="en-IN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50" b="1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IN" sz="105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 (n=40)</a:t>
                      </a:r>
                      <a:endParaRPr lang="en-IN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5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Over all (n=120)</a:t>
                      </a:r>
                      <a:endParaRPr lang="en-IN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18349090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(ha)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 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 per ha 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(ha)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(Rs)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 per ha 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(ha)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 per ha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(ha)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Investment per ha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(Rs)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05231032"/>
                  </a:ext>
                </a:extLst>
              </a:tr>
              <a:tr h="38036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Drip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Irrigation 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(10.00)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2,41,825.00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(25.27)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14,225.00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117.00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(82.98)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16,14,600.00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(92.38)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13,800.00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(18.56)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5,34,600.00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(37.13)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14,850.00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(33.66)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23,91,025.00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(57.69)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14,065.00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71413971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8,22,142.82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(25.26)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48,361.34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54,89,224.85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(92.37)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46,916.45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18,17,503.00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(37.13)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50,486.18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81,28,870.00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(57.69)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47,817.38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229058659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24.30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(40.86)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15,97,725.00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(56.27)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65,750.00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80.59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(50.17)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56,11,830.00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(66.44)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69,630.00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74.92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(59.18)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50,46,199.00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(72.34)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67,350.00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179.82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(51.86)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1,22,55,754.00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(67.11)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67,577.00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82354495"/>
                  </a:ext>
                </a:extLst>
              </a:tr>
              <a:tr h="226269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Sprinkler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Irrigation 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(7.65)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82,680.00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(8.64)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6,360.00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(8.51)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72,840.00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(4.17)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6,070.00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(5.15)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57,340.00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(3.98)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5,734.00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(6.93)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2,12,860.00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(5.14)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6,082.00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837990496"/>
                  </a:ext>
                </a:extLst>
              </a:tr>
              <a:tr h="22626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2,81,090.74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(8.63)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21,622.36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2,47,637.27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(4.16)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20,636.44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1,94,941.30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(3.98)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19,494.13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7,23,669.30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(5.13)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20,677.24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82446782"/>
                  </a:ext>
                </a:extLst>
              </a:tr>
              <a:tr h="22626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(1.36)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40,500.00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(1.42)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50,000.00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(0.23)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40,500.00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(0.22)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50,000.00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91372103"/>
                  </a:ext>
                </a:extLst>
              </a:tr>
              <a:tr h="303315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Furrow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Irrigation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(82.35)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6,32,520.00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(66.09)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4,518.00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(8.51)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60,384.00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(3.45)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5,032.00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148.00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(76.29)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8,47,744.00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(58.88)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5,728.00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(59.41)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15,40,648.00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(37.17)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5,135.00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98727529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21,50,405.37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(66.09)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15,360.04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2,05,290.07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(3.45)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17,107.51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28,82,112.00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(58.88)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19,473.73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52,37,807.00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(37.17)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17,457.68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712758955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34.36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(57.77)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12,00,882.00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(42.29)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34,950.00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80.02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(49.82)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28,34,485.00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(33.55)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35,420.00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51.67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(40.81)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19,28,583.00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(27.65)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37,325.00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166.05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(47.89)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59,63,950.00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(32.66)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35,898.00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938143205"/>
                  </a:ext>
                </a:extLst>
              </a:tr>
              <a:tr h="38036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vert="vert27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170.00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9,57,025.00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141.00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17,47,824.00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14,39,684.00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41,44,533.00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49104574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 V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32,53,638.93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59,42,152.20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48,94,555.00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1,40,90,347.00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31401983"/>
                  </a:ext>
                </a:extLst>
              </a:tr>
              <a:tr h="3803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59.47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28,39,107.00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160.62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84,46,315.00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126.59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69,74,782.00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346.68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1,82,60,203.00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498" marR="3349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6872393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8A0C784-B387-4B7E-986C-C93F917E7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5939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xmlns="" id="{21F90664-BB6E-4649-A439-C363F3304C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102107848"/>
              </p:ext>
            </p:extLst>
          </p:nvPr>
        </p:nvGraphicFramePr>
        <p:xfrm>
          <a:off x="457200" y="666790"/>
          <a:ext cx="8229600" cy="5734088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xmlns="" val="2638537582"/>
                    </a:ext>
                  </a:extLst>
                </a:gridCol>
                <a:gridCol w="1036833">
                  <a:extLst>
                    <a:ext uri="{9D8B030D-6E8A-4147-A177-3AD203B41FA5}">
                      <a16:colId xmlns:a16="http://schemas.microsoft.com/office/drawing/2014/main" xmlns="" val="2006325305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3461350769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628487908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3868430978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971754656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3640875651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1252032259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2816765280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2399335961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2209821038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205429409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2703264810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3538699027"/>
                    </a:ext>
                  </a:extLst>
                </a:gridCol>
                <a:gridCol w="365900">
                  <a:extLst>
                    <a:ext uri="{9D8B030D-6E8A-4147-A177-3AD203B41FA5}">
                      <a16:colId xmlns:a16="http://schemas.microsoft.com/office/drawing/2014/main" xmlns="" val="2108395004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2252442646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2862619630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8835787"/>
                    </a:ext>
                  </a:extLst>
                </a:gridCol>
                <a:gridCol w="426597">
                  <a:extLst>
                    <a:ext uri="{9D8B030D-6E8A-4147-A177-3AD203B41FA5}">
                      <a16:colId xmlns:a16="http://schemas.microsoft.com/office/drawing/2014/main" xmlns="" val="3018237661"/>
                    </a:ext>
                  </a:extLst>
                </a:gridCol>
              </a:tblGrid>
              <a:tr h="29793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 district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 district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6115229"/>
                  </a:ext>
                </a:extLst>
              </a:tr>
              <a:tr h="2979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748920"/>
                  </a:ext>
                </a:extLst>
              </a:tr>
              <a:tr h="3168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Extent of irrigation (Hrs/ha)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17156007"/>
                  </a:ext>
                </a:extLst>
              </a:tr>
              <a:tr h="3297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99392990"/>
                  </a:ext>
                </a:extLst>
              </a:tr>
              <a:tr h="3168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Economic rent to seller  (Rs/hr) </a:t>
                      </a:r>
                      <a:r>
                        <a:rPr lang="en-IN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067319811"/>
                  </a:ext>
                </a:extLst>
              </a:tr>
              <a:tr h="3168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58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119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70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254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260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02286663"/>
                  </a:ext>
                </a:extLst>
              </a:tr>
              <a:tr h="3168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Economic rent to buyer (Rs/hr)</a:t>
                      </a:r>
                      <a:r>
                        <a:rPr lang="en-IN" sz="1200" baseline="30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396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487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11124444"/>
                  </a:ext>
                </a:extLst>
              </a:tr>
              <a:tr h="3168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575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426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235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610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302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367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610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52312902"/>
                  </a:ext>
                </a:extLst>
              </a:tr>
              <a:tr h="48109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Operational and maintenance cost to seller (Rs/hr)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0111969"/>
                  </a:ext>
                </a:extLst>
              </a:tr>
              <a:tr h="2979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9961822"/>
                  </a:ext>
                </a:extLst>
              </a:tr>
              <a:tr h="502749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Operational and maintenance cost to buyer (Rs/hr)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02688574"/>
                  </a:ext>
                </a:extLst>
              </a:tr>
              <a:tr h="32913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59244609"/>
                  </a:ext>
                </a:extLst>
              </a:tr>
              <a:tr h="3168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Net income to seller (Rs/hr)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535273632"/>
                  </a:ext>
                </a:extLst>
              </a:tr>
              <a:tr h="3168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238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227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93119807"/>
                  </a:ext>
                </a:extLst>
              </a:tr>
              <a:tr h="316826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Net income to buyer (Rs/hr)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186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394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484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989128904"/>
                  </a:ext>
                </a:extLst>
              </a:tr>
              <a:tr h="3168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288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170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411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356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285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629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352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205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594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607" marR="336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11482411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xmlns="" id="{04AFF853-DADE-483A-9947-38E560D41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1640"/>
            <a:ext cx="8229600" cy="411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Table-20: Economic rents to sellers and buyers of water market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04CE8FC-C638-46D1-B29E-BE11D9CC98B4}"/>
              </a:ext>
            </a:extLst>
          </p:cNvPr>
          <p:cNvSpPr/>
          <p:nvPr/>
        </p:nvSpPr>
        <p:spPr>
          <a:xfrm>
            <a:off x="381000" y="6313479"/>
            <a:ext cx="79248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Note: 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K=</a:t>
            </a:r>
            <a:r>
              <a:rPr lang="en-GB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Kharif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; R=</a:t>
            </a:r>
            <a:r>
              <a:rPr lang="en-GB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Rabi</a:t>
            </a: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S=Summer; P=Perennial.</a:t>
            </a:r>
            <a:endParaRPr lang="en-IN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 Amount paid by buyer to seller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2: Additional gross returns to the buyer due to ‘irrigated farming’ (through purchase of water) over ‘rain fed farming’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839E889-C32C-450B-A418-640CE162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39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51303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Nature and sources of data</a:t>
            </a:r>
            <a:endParaRPr lang="en-IN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 data from the sample respondents (n=120)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 data - from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District at a Glance of selected districts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-Taluk wise irrigation infrastructures of selected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taluks in 2017-18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55DC483-D136-4B50-BB7F-D7A555C85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78299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5000"/>
            <a:ext cx="8229600" cy="22860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6: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analyse the farm size-wise distribution of households participating in water business and identify the reasons for participation or otherwise in the water business</a:t>
            </a:r>
            <a:endParaRPr lang="en-IN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4A4A625-98C8-4B71-A702-A2AB8D1B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7974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Table-21: Reasons for non-participation of self-users in water market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17088716"/>
              </p:ext>
            </p:extLst>
          </p:nvPr>
        </p:nvGraphicFramePr>
        <p:xfrm>
          <a:off x="685800" y="1456496"/>
          <a:ext cx="7924800" cy="448710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74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422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748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748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7773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7773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77731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1651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788945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27134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  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1340"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1340"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16)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25)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21)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15)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16)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16)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53)</a:t>
                      </a:r>
                      <a:endParaRPr lang="en-IN" sz="12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56)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426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Depletion of water table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(94)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(52.00)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(92)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(57.14)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426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surplus water to sell 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(64.00)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(62)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12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Insecurity with respect to ground water resource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(73.33)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(81.25)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(82.14)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426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Inadequate power supply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(81)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(18.75)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(14.28)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12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Increase in area under HWI crops on own farm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(86.66)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(69)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(74)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112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Increase in failure of wells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(36.00)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(26.66)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(75)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(50.00)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(37.50)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5112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buyers of water from his source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9944" marR="19944" marT="0" marB="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85800" y="5971401"/>
            <a:ext cx="5181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 Figures in parentheses indicate percentages to the respective sample size.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BF92BAB-A64C-4EDA-AAB0-3363BABA227F}"/>
              </a:ext>
            </a:extLst>
          </p:cNvPr>
          <p:cNvSpPr txBox="1"/>
          <p:nvPr/>
        </p:nvSpPr>
        <p:spPr>
          <a:xfrm>
            <a:off x="7620000" y="1219200"/>
            <a:ext cx="12490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farmers </a:t>
            </a:r>
            <a:endParaRPr lang="en-IN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7E76DD-1A84-45D9-8F92-5668E0949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0828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Table-22: Reasons for participation of sellers (or selling of water) in water market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798750560"/>
              </p:ext>
            </p:extLst>
          </p:nvPr>
        </p:nvGraphicFramePr>
        <p:xfrm>
          <a:off x="533400" y="1600200"/>
          <a:ext cx="8046461" cy="4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4599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1461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3383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3383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6463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6463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4027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4027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54981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5337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 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Particulars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Belagavi 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district 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Bagalkote</a:t>
                      </a:r>
                      <a:endParaRPr lang="en-GB" sz="12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8428"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12)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7)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9)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=12)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12)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=12)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33)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 = 33)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8428">
                <a:tc vMerge="1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/>
                </a:tc>
                <a:tc v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84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Surplus water to sell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85.70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76.92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69.23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77.28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184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Additional income source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42.85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84.61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76.92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74.00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076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Security with respect to ground water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57.14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61.53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53.84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57.50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7076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Demand for water by neighbours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69.23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84.61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84.61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84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Social commitment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42.85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38.46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15.38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32.00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32.23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5718" marR="65718" marT="164580" marB="16458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696200" y="1200574"/>
            <a:ext cx="7681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cent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9797D84-64F0-4D43-ABB5-D5CC7BF4E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78586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Table-23: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determining farmer’s decision to participate in groundwater market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623289310"/>
              </p:ext>
            </p:extLst>
          </p:nvPr>
        </p:nvGraphicFramePr>
        <p:xfrm>
          <a:off x="377529" y="1368634"/>
          <a:ext cx="8376234" cy="480743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960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105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9160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63248">
                  <a:extLst>
                    <a:ext uri="{9D8B030D-6E8A-4147-A177-3AD203B41FA5}">
                      <a16:colId xmlns:a16="http://schemas.microsoft.com/office/drawing/2014/main" xmlns="" val="954270905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134384334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46715177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1589674634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xmlns="" val="3227173763"/>
                    </a:ext>
                  </a:extLst>
                </a:gridCol>
              </a:tblGrid>
              <a:tr h="268831"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Explanatory Variable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Coefficient (</a:t>
                      </a: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Bj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 (</a:t>
                      </a: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Bj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Significance Level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</a:t>
                      </a: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(B)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35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dirty="0"/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Constant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-0.0620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0.886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1.207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3.442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1.767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1.723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0.483</a:t>
                      </a:r>
                      <a:endParaRPr lang="en-IN" sz="1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2.426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3.345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-0.0640*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0.002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0.025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0.085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1.002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1.003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Education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-0.2600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0.335*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0.266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0.192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0.183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0.081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0.146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1.398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1.305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Family Size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-0.0100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0.124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0.065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0.210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0.949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0.742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1.132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1.067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Wells Working</a:t>
                      </a:r>
                      <a:endParaRPr lang="en-IN" sz="1000" b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-0.7500***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-0.043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-0.014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0.315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0.297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0.964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0.987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Wells Failed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-0.2870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0.573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0.413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0.294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0.165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1.774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1.463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Yield of Well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-0.1250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-0.903***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-0.887***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0.272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0.676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0.405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0.412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 Holding</a:t>
                      </a:r>
                      <a:endParaRPr lang="en-IN" sz="1000" b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0.7520***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-0.484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-0.455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1.048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0.644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0.647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0.635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Field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0.0260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-5318.911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2915022.777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0.655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5096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Horticultural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0.4000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-5318.392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0.335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2915022.777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Furrow Irrigation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-0.5360***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0.600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0.645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0.137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1.048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0.991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0.515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1.822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1.907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Drip Irrigation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0.0170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0.760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0.820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0.308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1.044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0.986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0.467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0.406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2.137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2.270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Sprinkler Irrigation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-0.0560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0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-22.222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0.096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49620.951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0.561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</a:t>
                      </a:r>
                      <a:r>
                        <a:rPr lang="en-GB" sz="1000" b="0" i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kharif</a:t>
                      </a: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2.3810**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5319.222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0.401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1.025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2915022.777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1.258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1.494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</a:t>
                      </a:r>
                      <a:r>
                        <a:rPr lang="en-GB" sz="1000" b="0" i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rabi</a:t>
                      </a: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-0.3880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-1.441***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-1.577***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1.313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0.542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0.526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0.767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0.237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0.207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summer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1.3590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-1.288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-1.411*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1.754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0.851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0.835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0.438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0.130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0.091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0.276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0.244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perennial crops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0.3640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5318.314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-0.263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2915022.777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1.086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0.529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0.809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0.769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2007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0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 Log likelihood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132.136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125.499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129.983</a:t>
                      </a:r>
                      <a:endParaRPr lang="en-IN" dirty="0"/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129.559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Correct Classification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90.800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73.333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IN" sz="1000" u="none" strike="noStrike" kern="12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71.700</a:t>
                      </a:r>
                      <a:endParaRPr lang="en-IN" dirty="0"/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000" u="none" strike="noStrike" kern="12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68.300</a:t>
                      </a:r>
                      <a:endParaRPr lang="en-IN" sz="1800" b="0" i="0" u="none" strike="noStrike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Sensitivity</a:t>
                      </a:r>
                      <a:r>
                        <a:rPr lang="en-GB" sz="1000" b="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94.000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73.437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71.900</a:t>
                      </a:r>
                      <a:endParaRPr lang="en-IN" dirty="0"/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69.600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</a:t>
                      </a:r>
                      <a:r>
                        <a:rPr lang="en-GB" sz="1000" b="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86.800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73.214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71.400</a:t>
                      </a:r>
                      <a:endParaRPr lang="en-IN" dirty="0"/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67.200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23"/>
                  </a:ext>
                </a:extLst>
              </a:tr>
              <a:tr h="1774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 of observations (n)</a:t>
                      </a:r>
                      <a:endParaRPr lang="en-IN" sz="10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120.000</a:t>
                      </a:r>
                      <a:endParaRPr lang="en-IN" sz="10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IN" dirty="0"/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</a:t>
                      </a:r>
                      <a:endParaRPr lang="en-IN" sz="10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0514" marR="605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24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441036" y="6248400"/>
            <a:ext cx="83127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*** ,** and * indicates significant at 1, 5 and 10 per cent  probability levels, respectively.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Proportion of participators who were predicted correctly; </a:t>
            </a:r>
            <a:r>
              <a:rPr lang="en-GB" sz="1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$</a:t>
            </a:r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Proportion of non-participators who were predicted correctly.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4FDD3A2-3A7B-4275-A2EA-A2068D09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731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6356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Implications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lnSpcReduction="10000"/>
          </a:bodyPr>
          <a:lstStyle/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water table is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 the years especially in recent years at an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rate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(113 feet). The water yield of bore wells also has been decreased   (</a:t>
            </a:r>
            <a:r>
              <a:rPr lang="en-GB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12.95 %)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Therefore, measures should be taken to recharge aquifers using suitable situation specific groundwater recharging technologies by well owners.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Athani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instead of ponds covered with polythene,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farm ponds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been promoted by government departments, same thing could be expanded to other water scarce areas too, to increase recharging of groundwater. 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Demand side management of water is already in execution i.e., adoption of water conservation irrigation infrastructures </a:t>
            </a:r>
            <a:r>
              <a:rPr lang="en-GB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(opined to follow by 77.50 %)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but supply side management has less attention </a:t>
            </a:r>
            <a:r>
              <a:rPr lang="en-GB" sz="1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(opined to follow by 9.17%)  hence,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there is a need of adoption of recharging the  aquifers by rainwater harvesting structures, recharge pits</a:t>
            </a:r>
            <a:r>
              <a:rPr lang="en-GB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etc. 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 monitoring and implementation of inter well distance, depth of bore wells, mandating recharge pits for well owners in water scarce areas should be taken.</a:t>
            </a:r>
          </a:p>
          <a:p>
            <a:pPr>
              <a:buFont typeface="Wingdings" panose="05000000000000000000" pitchFamily="2" charset="2"/>
              <a:buChar char="q"/>
            </a:pP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6B0AEA1-9431-44A0-9D38-A8E046C83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918174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/>
          </a:bodyPr>
          <a:lstStyle/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Surface water resources should be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retained and rejuvenated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will help in recharging aquifers and also decrease stress on groundwater by acting as supplement (56.26 % of gross irrigated area is by wells in study area).  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should be conserved by adopting water saving irrigation methods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all possible crops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adopting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also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indigenous technical knowledge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farmers. And also, farmers should be educated to take responsibility for conservation and sustainable use of water (60.55 % farmers were over-using water).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Farmers could be encouraged to participate in groundwater markets or share water with fellow farmers than going for new wells when there is shortage (</a:t>
            </a:r>
            <a:r>
              <a:rPr lang="en-GB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83.48 % farmers opined to have new well)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will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 optimal 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because of higher variable cost of water and also decrease increasing number of wells and its negative externalities.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4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CA2D289-2948-4A55-AD3E-B70A8CE8E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0407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76800" y="835890"/>
            <a:ext cx="3417916" cy="2440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1973"/>
          <a:stretch/>
        </p:blipFill>
        <p:spPr bwMode="auto">
          <a:xfrm>
            <a:off x="609600" y="838200"/>
            <a:ext cx="3505200" cy="2514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6" name="Picture 5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1927" y="3810000"/>
            <a:ext cx="3472873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4882573" y="3810000"/>
            <a:ext cx="3429000" cy="25030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3638" y="3380704"/>
            <a:ext cx="2137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Banana orchard in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Jeeragal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04435" y="3380703"/>
            <a:ext cx="2527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 with water seller 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775" y="6324600"/>
            <a:ext cx="3079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farmers’ contacts from KVK 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38800" y="6313055"/>
            <a:ext cx="3194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Grape Orchard in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Tikota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1A1DA39-F01F-410E-87F1-7D9A9702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6162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E11FBB9-8A27-4851-803C-8AB5E5C81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3258" y="1300786"/>
            <a:ext cx="6687741" cy="3195014"/>
          </a:xfrm>
        </p:spPr>
        <p:txBody>
          <a:bodyPr>
            <a:noAutofit/>
          </a:bodyPr>
          <a:lstStyle/>
          <a:p>
            <a:r>
              <a:rPr lang="en-US" sz="9600" dirty="0">
                <a:latin typeface="Colonna MT" panose="04020805060202030203" pitchFamily="82" charset="0"/>
              </a:rPr>
              <a:t>Thank you</a:t>
            </a:r>
            <a:endParaRPr lang="en-IN" sz="9600" dirty="0">
              <a:latin typeface="Colonna MT" panose="04020805060202030203" pitchFamily="8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91C510A-CFC4-4431-89E5-3650472A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47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3287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Study area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xmlns="" val="1649971885"/>
              </p:ext>
            </p:extLst>
          </p:nvPr>
        </p:nvGraphicFramePr>
        <p:xfrm>
          <a:off x="381000" y="1524000"/>
          <a:ext cx="84582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95E5C9D-323E-4E03-AD00-9652FB810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5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5A409D9-6F9C-4A2E-96FE-52B4DF58FFF4}"/>
              </a:ext>
            </a:extLst>
          </p:cNvPr>
          <p:cNvSpPr txBox="1"/>
          <p:nvPr/>
        </p:nvSpPr>
        <p:spPr>
          <a:xfrm>
            <a:off x="2990798" y="1447800"/>
            <a:ext cx="316240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Northern Dry zone of Karnataka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118CA39-0787-4A27-9C70-B307D7EC310A}"/>
              </a:ext>
            </a:extLst>
          </p:cNvPr>
          <p:cNvSpPr txBox="1"/>
          <p:nvPr/>
        </p:nvSpPr>
        <p:spPr>
          <a:xfrm>
            <a:off x="838200" y="5943600"/>
            <a:ext cx="1710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Note- F = Farmers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228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Analytical Tools</a:t>
            </a:r>
            <a:endParaRPr lang="en-IN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6962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Tabular analysis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and ratio analysis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Logit Model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Compounding analysis</a:t>
            </a:r>
          </a:p>
          <a:p>
            <a:pPr marL="0" indent="0">
              <a:lnSpc>
                <a:spcPct val="150000"/>
              </a:lnSpc>
              <a:buNone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6A4B602-B581-425E-87C6-62F549DE5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2159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676400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1: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the present status of ground water markets and their implications on the sustainability in the study area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017BED3-9A4C-472C-B6EA-F6BEA0C4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6193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GB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Table-1 Characteristics of households participating in water markets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40354353"/>
              </p:ext>
            </p:extLst>
          </p:nvPr>
        </p:nvGraphicFramePr>
        <p:xfrm>
          <a:off x="152400" y="1371597"/>
          <a:ext cx="8831580" cy="48213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257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</a:tblGrid>
              <a:tr h="405989">
                <a:tc rowSpan="2"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</a:t>
                      </a:r>
                    </a:p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district 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</a:t>
                      </a:r>
                    </a:p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 all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36168">
                <a:tc vMerge="1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SU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B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SU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B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SU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B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SU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B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0730">
                <a:tc rowSpan="2"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Number of households (No.)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21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(52.50)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10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(25.00)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(44.17)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(28.33)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50730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(62.50)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(37.50)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(32.50)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(30.00)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(46.66)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33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(27.50)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(25.83)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7431">
                <a:tc rowSpan="2"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Avg. size of land holding (Ha)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9.56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10.12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2.76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14.09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3.44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1.42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9.46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6.12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2.72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11.03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6.56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7431"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4.23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1.77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1.36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2.04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1.05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5.11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3.97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3.15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3.56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3.02</a:t>
                      </a:r>
                      <a:endParaRPr lang="en-IN" sz="12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1.99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7431">
                <a:tc rowSpan="2"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No. of wells per household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3.94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3.17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3.25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3.45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3.32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3.54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3.19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17431"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2.75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2.30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0.72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1.52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2.14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0.75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2.06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2.61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1.58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2.11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2.35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1.02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17431">
                <a:tc rowSpan="2"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r>
                        <a:rPr lang="en-GB" sz="12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 irrigated per well (Ha)</a:t>
                      </a:r>
                      <a:endParaRPr lang="en-IN" sz="1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2.45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2.76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2.02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1.86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3.29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2.58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2.55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-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7431"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2.34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2.59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1.77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1.35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2.12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1.13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3.03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3.26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1.67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2.24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2.66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1.52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18415" marR="18415" marT="91440" marB="9144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52400" y="6148333"/>
            <a:ext cx="5638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SU = Self User, S = Seller, B = Buyer, 	</a:t>
            </a:r>
          </a:p>
          <a:p>
            <a:r>
              <a:rPr lang="en-GB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Figures in parentheses indicate percentages to total.</a:t>
            </a: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6753C92-F554-4BF7-9095-427AC3CDC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0963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Table-2 Sources of irrigation for the sample households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040859708"/>
              </p:ext>
            </p:extLst>
          </p:nvPr>
        </p:nvGraphicFramePr>
        <p:xfrm>
          <a:off x="457200" y="1600200"/>
          <a:ext cx="8229600" cy="48889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SN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Particulars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Bagalkot</a:t>
                      </a:r>
                    </a:p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Belagavi </a:t>
                      </a:r>
                    </a:p>
                    <a:p>
                      <a:pPr algn="ctr"/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district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b="1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Vijayapura</a:t>
                      </a:r>
                      <a:r>
                        <a:rPr lang="en-GB" sz="1600" b="1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district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(n=28)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(n=37)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(n=28)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(n=37)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(n=30)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(n=35)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(n=86)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(n=109)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Bore wells</a:t>
                      </a:r>
                      <a:endParaRPr lang="en-IN" sz="14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72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84.00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68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(82.92)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57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(75.00)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50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(84.74)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67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81.00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71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(84.52)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196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80.00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189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(84.00)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Open-cum-Bore wells</a:t>
                      </a:r>
                      <a:endParaRPr lang="en-IN" sz="14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10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12.00</a:t>
                      </a: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12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(14.63)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14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18.00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(6.77)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13.00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11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(13.09)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14.00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27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(12.00)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Open wells</a:t>
                      </a:r>
                      <a:endParaRPr lang="en-IN" sz="14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4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4.00</a:t>
                      </a: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(2.43)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(7.00)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(8.47)</a:t>
                      </a:r>
                      <a:endParaRPr lang="en-IN" sz="1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(2.38)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14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6.00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9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(4.00)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Total</a:t>
                      </a:r>
                      <a:endParaRPr lang="en-IN" sz="1400" b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86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82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76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59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83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84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245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225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(100.00)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73025" marR="73025" marT="228600" marB="22860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620000" y="1219200"/>
            <a:ext cx="843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641094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Figures in parentheses indicate percentages to total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C74F545-29E1-4C4A-8654-E9F17D9A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24EB-44A4-497C-BF04-4FE84C4CEB86}" type="slidenum">
              <a:rPr lang="en-IN" smtClean="0"/>
              <a:pPr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04608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roplet" id="{8984A317-299A-4E50-B45D-BFC9EDE2337A}" vid="{A633B6A3-9E7F-4C10-9C98-2517A313436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7933</Words>
  <Application>Microsoft Office PowerPoint</Application>
  <PresentationFormat>On-screen Show (4:3)</PresentationFormat>
  <Paragraphs>3838</Paragraphs>
  <Slides>47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49" baseType="lpstr">
      <vt:lpstr>Office Theme</vt:lpstr>
      <vt:lpstr>Droplet</vt:lpstr>
      <vt:lpstr> University of Agricultural Sciences, Dharwad  Department of Agricultural Economics </vt:lpstr>
      <vt:lpstr>Introduction </vt:lpstr>
      <vt:lpstr>SPECIFIC OBJECTIVES OF STUDY</vt:lpstr>
      <vt:lpstr>Nature and sources of data</vt:lpstr>
      <vt:lpstr>Study area</vt:lpstr>
      <vt:lpstr>Analytical Tools</vt:lpstr>
      <vt:lpstr> Objective 1: To study the present status of ground water markets and their implications on the sustainability in the study area </vt:lpstr>
      <vt:lpstr>Table-1 Characteristics of households participating in water markets</vt:lpstr>
      <vt:lpstr>Table-2 Sources of irrigation for the sample households</vt:lpstr>
      <vt:lpstr>Figure 1: Sources of irrigation for the sample households </vt:lpstr>
      <vt:lpstr>Slide 11</vt:lpstr>
      <vt:lpstr>Table-3 Well related information of the sample respondents</vt:lpstr>
      <vt:lpstr>Table-4: Self-utilization of groundwater for irrigation of crops by the sample respondents </vt:lpstr>
      <vt:lpstr>Table-5: Temporal groundwater depletion in the study area</vt:lpstr>
      <vt:lpstr>Slide 15</vt:lpstr>
      <vt:lpstr>Table-6: Opinions on reasons for fall in water table</vt:lpstr>
      <vt:lpstr>Objective 2: To analyse the feasible alternative strategies for conserving water in the water scarce areas</vt:lpstr>
      <vt:lpstr>Table-7: Extent of ground water marketing</vt:lpstr>
      <vt:lpstr>Slide 19</vt:lpstr>
      <vt:lpstr>Slide 20</vt:lpstr>
      <vt:lpstr>Table-8: Opinions of respondents with respect to ground water security</vt:lpstr>
      <vt:lpstr>Table-9: Water conservation strategies suggested by the respondents for water scarce areas</vt:lpstr>
      <vt:lpstr>Slide 23</vt:lpstr>
      <vt:lpstr>Table-10: Measures undertaken by the well owner respondents to improve groundwater resources </vt:lpstr>
      <vt:lpstr>Slide 25</vt:lpstr>
      <vt:lpstr>Objective 3: To measure the positive and negative externalities involved in the ground water markets</vt:lpstr>
      <vt:lpstr>Table-11: Direct Gross Benefits from Groundwater Marketing</vt:lpstr>
      <vt:lpstr>Table-12: Effect of well construction/pumping by neighbouring farmers on the respondents</vt:lpstr>
      <vt:lpstr>Table-13: Solutions to negative externalities of groundwater marketing as opined by the well owner respondents</vt:lpstr>
      <vt:lpstr>Objective 4: To study and analyse sustainability and equity               issues involved in groundwater development in water scarce areas </vt:lpstr>
      <vt:lpstr>Table-14: Current Functional Status of Groundwater Sources</vt:lpstr>
      <vt:lpstr>Slide 32</vt:lpstr>
      <vt:lpstr>Table-15: Extent of water extraction from wells by the well owner respondents</vt:lpstr>
      <vt:lpstr>Table-16: Taluk wise irrigation infrastructures</vt:lpstr>
      <vt:lpstr>Table-17: Distribution of ground water structures across farmers of different farm-size </vt:lpstr>
      <vt:lpstr>Objective 5: To estimate the economic rents to buyers and  sellers in the study area</vt:lpstr>
      <vt:lpstr>Table-18: Establishment cost of wells </vt:lpstr>
      <vt:lpstr>Table-19: Investment in irrigation infrastructure</vt:lpstr>
      <vt:lpstr>Table-20: Economic rents to sellers and buyers of water market</vt:lpstr>
      <vt:lpstr>Objective 6: To analyse the farm size-wise distribution of households participating in water business and identify the reasons for participation or otherwise in the water business</vt:lpstr>
      <vt:lpstr>Table-21: Reasons for non-participation of self-users in water market</vt:lpstr>
      <vt:lpstr>Table-22: Reasons for participation of sellers (or selling of water) in water market</vt:lpstr>
      <vt:lpstr>Table-23: Factors determining farmer’s decision to participate in groundwater market</vt:lpstr>
      <vt:lpstr>Policy Implications</vt:lpstr>
      <vt:lpstr>Slide 45</vt:lpstr>
      <vt:lpstr>Slide 46</vt:lpstr>
      <vt:lpstr>Thank you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yamuna</dc:creator>
  <cp:lastModifiedBy>Thimmappa</cp:lastModifiedBy>
  <cp:revision>117</cp:revision>
  <dcterms:created xsi:type="dcterms:W3CDTF">2021-11-08T13:57:29Z</dcterms:created>
  <dcterms:modified xsi:type="dcterms:W3CDTF">2023-10-11T05:32:05Z</dcterms:modified>
</cp:coreProperties>
</file>

<file path=docProps/thumbnail.jpeg>
</file>